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sldIdLst>
    <p:sldId id="269" r:id="rId3"/>
    <p:sldId id="256" r:id="rId4"/>
    <p:sldId id="271" r:id="rId5"/>
    <p:sldId id="270" r:id="rId6"/>
    <p:sldId id="272" r:id="rId7"/>
    <p:sldId id="273" r:id="rId8"/>
    <p:sldId id="274" r:id="rId9"/>
    <p:sldId id="275" r:id="rId10"/>
    <p:sldId id="276" r:id="rId11"/>
    <p:sldId id="277" r:id="rId12"/>
    <p:sldId id="278" r:id="rId13"/>
    <p:sldId id="279" r:id="rId14"/>
    <p:sldId id="264" r:id="rId15"/>
    <p:sldId id="265" r:id="rId16"/>
    <p:sldId id="266" r:id="rId17"/>
    <p:sldId id="26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11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28"/>
    <p:restoredTop sz="94718"/>
  </p:normalViewPr>
  <p:slideViewPr>
    <p:cSldViewPr snapToGrid="0" snapToObjects="1">
      <p:cViewPr varScale="1">
        <p:scale>
          <a:sx n="72" d="100"/>
          <a:sy n="72" d="100"/>
        </p:scale>
        <p:origin x="59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F8AD3-F5A5-7D47-B38C-9230CA5C97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2868DEB-731A-9844-B927-8F46FA93ED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525B4C-4BA9-D846-89C4-A3606156436A}"/>
              </a:ext>
            </a:extLst>
          </p:cNvPr>
          <p:cNvSpPr>
            <a:spLocks noGrp="1"/>
          </p:cNvSpPr>
          <p:nvPr>
            <p:ph type="dt" sz="half" idx="10"/>
          </p:nvPr>
        </p:nvSpPr>
        <p:spPr/>
        <p:txBody>
          <a:bodyPr/>
          <a:lstStyle/>
          <a:p>
            <a:fld id="{F3293187-D53E-EC4B-A492-E53FB807098F}" type="datetimeFigureOut">
              <a:rPr lang="en-US" smtClean="0"/>
              <a:t>6/28/2018</a:t>
            </a:fld>
            <a:endParaRPr lang="en-US"/>
          </a:p>
        </p:txBody>
      </p:sp>
      <p:sp>
        <p:nvSpPr>
          <p:cNvPr id="5" name="Footer Placeholder 4">
            <a:extLst>
              <a:ext uri="{FF2B5EF4-FFF2-40B4-BE49-F238E27FC236}">
                <a16:creationId xmlns:a16="http://schemas.microsoft.com/office/drawing/2014/main" id="{B432123C-7D8E-544D-B287-8056278A79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4AFA7-9228-244A-9028-1BC4E2568543}"/>
              </a:ext>
            </a:extLst>
          </p:cNvPr>
          <p:cNvSpPr>
            <a:spLocks noGrp="1"/>
          </p:cNvSpPr>
          <p:nvPr>
            <p:ph type="sldNum" sz="quarter" idx="12"/>
          </p:nvPr>
        </p:nvSpPr>
        <p:spPr/>
        <p:txBody>
          <a:bodyPr/>
          <a:lstStyle/>
          <a:p>
            <a:fld id="{44FCE3AC-61BC-9240-82EA-D842A67493C5}" type="slidenum">
              <a:rPr lang="en-US" smtClean="0"/>
              <a:t>‹#›</a:t>
            </a:fld>
            <a:endParaRPr lang="en-US"/>
          </a:p>
        </p:txBody>
      </p:sp>
    </p:spTree>
    <p:extLst>
      <p:ext uri="{BB962C8B-B14F-4D97-AF65-F5344CB8AC3E}">
        <p14:creationId xmlns:p14="http://schemas.microsoft.com/office/powerpoint/2010/main" val="3354693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8250F-BD23-E140-A18B-05A8874DB8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96E019-D341-A04F-82A7-38D04B44A80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E180D0-4DBE-D44A-9FCF-33ADEFBFCDC4}"/>
              </a:ext>
            </a:extLst>
          </p:cNvPr>
          <p:cNvSpPr>
            <a:spLocks noGrp="1"/>
          </p:cNvSpPr>
          <p:nvPr>
            <p:ph type="dt" sz="half" idx="10"/>
          </p:nvPr>
        </p:nvSpPr>
        <p:spPr/>
        <p:txBody>
          <a:bodyPr/>
          <a:lstStyle/>
          <a:p>
            <a:fld id="{F3293187-D53E-EC4B-A492-E53FB807098F}" type="datetimeFigureOut">
              <a:rPr lang="en-US" smtClean="0"/>
              <a:t>6/28/2018</a:t>
            </a:fld>
            <a:endParaRPr lang="en-US"/>
          </a:p>
        </p:txBody>
      </p:sp>
      <p:sp>
        <p:nvSpPr>
          <p:cNvPr id="5" name="Footer Placeholder 4">
            <a:extLst>
              <a:ext uri="{FF2B5EF4-FFF2-40B4-BE49-F238E27FC236}">
                <a16:creationId xmlns:a16="http://schemas.microsoft.com/office/drawing/2014/main" id="{33301CEC-2642-A64E-9BEC-1E723DA020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21B7B-71D3-3C42-9D48-E2C8AA34077F}"/>
              </a:ext>
            </a:extLst>
          </p:cNvPr>
          <p:cNvSpPr>
            <a:spLocks noGrp="1"/>
          </p:cNvSpPr>
          <p:nvPr>
            <p:ph type="sldNum" sz="quarter" idx="12"/>
          </p:nvPr>
        </p:nvSpPr>
        <p:spPr/>
        <p:txBody>
          <a:bodyPr/>
          <a:lstStyle/>
          <a:p>
            <a:fld id="{44FCE3AC-61BC-9240-82EA-D842A67493C5}" type="slidenum">
              <a:rPr lang="en-US" smtClean="0"/>
              <a:t>‹#›</a:t>
            </a:fld>
            <a:endParaRPr lang="en-US"/>
          </a:p>
        </p:txBody>
      </p:sp>
    </p:spTree>
    <p:extLst>
      <p:ext uri="{BB962C8B-B14F-4D97-AF65-F5344CB8AC3E}">
        <p14:creationId xmlns:p14="http://schemas.microsoft.com/office/powerpoint/2010/main" val="3219138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BD044D-0736-4141-8395-ABACA7802F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6779DE-0019-2E49-B8E1-028CBEFC85B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675EF8-D1F2-4243-937B-99C5F305EE35}"/>
              </a:ext>
            </a:extLst>
          </p:cNvPr>
          <p:cNvSpPr>
            <a:spLocks noGrp="1"/>
          </p:cNvSpPr>
          <p:nvPr>
            <p:ph type="dt" sz="half" idx="10"/>
          </p:nvPr>
        </p:nvSpPr>
        <p:spPr/>
        <p:txBody>
          <a:bodyPr/>
          <a:lstStyle/>
          <a:p>
            <a:fld id="{F3293187-D53E-EC4B-A492-E53FB807098F}" type="datetimeFigureOut">
              <a:rPr lang="en-US" smtClean="0"/>
              <a:t>6/28/2018</a:t>
            </a:fld>
            <a:endParaRPr lang="en-US"/>
          </a:p>
        </p:txBody>
      </p:sp>
      <p:sp>
        <p:nvSpPr>
          <p:cNvPr id="5" name="Footer Placeholder 4">
            <a:extLst>
              <a:ext uri="{FF2B5EF4-FFF2-40B4-BE49-F238E27FC236}">
                <a16:creationId xmlns:a16="http://schemas.microsoft.com/office/drawing/2014/main" id="{410639E8-3F32-FF4E-9E38-C20CAD6078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40D6DE-2727-9843-9ACB-D5A076944966}"/>
              </a:ext>
            </a:extLst>
          </p:cNvPr>
          <p:cNvSpPr>
            <a:spLocks noGrp="1"/>
          </p:cNvSpPr>
          <p:nvPr>
            <p:ph type="sldNum" sz="quarter" idx="12"/>
          </p:nvPr>
        </p:nvSpPr>
        <p:spPr/>
        <p:txBody>
          <a:bodyPr/>
          <a:lstStyle/>
          <a:p>
            <a:fld id="{44FCE3AC-61BC-9240-82EA-D842A67493C5}" type="slidenum">
              <a:rPr lang="en-US" smtClean="0"/>
              <a:t>‹#›</a:t>
            </a:fld>
            <a:endParaRPr lang="en-US"/>
          </a:p>
        </p:txBody>
      </p:sp>
    </p:spTree>
    <p:extLst>
      <p:ext uri="{BB962C8B-B14F-4D97-AF65-F5344CB8AC3E}">
        <p14:creationId xmlns:p14="http://schemas.microsoft.com/office/powerpoint/2010/main" val="1239781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68A58-1768-DB4E-8115-3EFEF86D9A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5731B4-2C82-554A-9968-1BC2C9C4AE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15A96F-3BA5-D949-82C0-E1627BEB0062}"/>
              </a:ext>
            </a:extLst>
          </p:cNvPr>
          <p:cNvSpPr>
            <a:spLocks noGrp="1"/>
          </p:cNvSpPr>
          <p:nvPr>
            <p:ph type="dt" sz="half" idx="10"/>
          </p:nvPr>
        </p:nvSpPr>
        <p:spPr/>
        <p:txBody>
          <a:bodyPr/>
          <a:lstStyle/>
          <a:p>
            <a:fld id="{91415CA0-1FA7-4E4D-BE21-A453D57D7240}" type="datetimeFigureOut">
              <a:rPr lang="en-US" smtClean="0"/>
              <a:t>6/28/2018</a:t>
            </a:fld>
            <a:endParaRPr lang="en-US"/>
          </a:p>
        </p:txBody>
      </p:sp>
      <p:sp>
        <p:nvSpPr>
          <p:cNvPr id="5" name="Footer Placeholder 4">
            <a:extLst>
              <a:ext uri="{FF2B5EF4-FFF2-40B4-BE49-F238E27FC236}">
                <a16:creationId xmlns:a16="http://schemas.microsoft.com/office/drawing/2014/main" id="{2567E437-B646-1241-A0FF-052A2051F4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69BD1-5624-5641-9BDF-54E625352FB4}"/>
              </a:ext>
            </a:extLst>
          </p:cNvPr>
          <p:cNvSpPr>
            <a:spLocks noGrp="1"/>
          </p:cNvSpPr>
          <p:nvPr>
            <p:ph type="sldNum" sz="quarter" idx="12"/>
          </p:nvPr>
        </p:nvSpPr>
        <p:spPr/>
        <p:txBody>
          <a:bodyPr/>
          <a:lstStyle/>
          <a:p>
            <a:fld id="{34F9DE26-D011-3A46-A978-05E8A276BFB3}" type="slidenum">
              <a:rPr lang="en-US" smtClean="0"/>
              <a:t>‹#›</a:t>
            </a:fld>
            <a:endParaRPr lang="en-US"/>
          </a:p>
        </p:txBody>
      </p:sp>
    </p:spTree>
    <p:extLst>
      <p:ext uri="{BB962C8B-B14F-4D97-AF65-F5344CB8AC3E}">
        <p14:creationId xmlns:p14="http://schemas.microsoft.com/office/powerpoint/2010/main" val="603435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20CCB-8683-8B4B-9378-91F597A1AA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D80986-54EA-AE4F-A7C3-4A7A29FE4CB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32F20A-4C34-6843-B98F-5A34ADCC110C}"/>
              </a:ext>
            </a:extLst>
          </p:cNvPr>
          <p:cNvSpPr>
            <a:spLocks noGrp="1"/>
          </p:cNvSpPr>
          <p:nvPr>
            <p:ph type="dt" sz="half" idx="10"/>
          </p:nvPr>
        </p:nvSpPr>
        <p:spPr/>
        <p:txBody>
          <a:bodyPr/>
          <a:lstStyle/>
          <a:p>
            <a:fld id="{91415CA0-1FA7-4E4D-BE21-A453D57D7240}" type="datetimeFigureOut">
              <a:rPr lang="en-US" smtClean="0"/>
              <a:t>6/28/2018</a:t>
            </a:fld>
            <a:endParaRPr lang="en-US"/>
          </a:p>
        </p:txBody>
      </p:sp>
      <p:sp>
        <p:nvSpPr>
          <p:cNvPr id="5" name="Footer Placeholder 4">
            <a:extLst>
              <a:ext uri="{FF2B5EF4-FFF2-40B4-BE49-F238E27FC236}">
                <a16:creationId xmlns:a16="http://schemas.microsoft.com/office/drawing/2014/main" id="{71F62886-E71D-9C42-991F-9C96833299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3E0118-ED5B-754D-8DAF-86081BE4D428}"/>
              </a:ext>
            </a:extLst>
          </p:cNvPr>
          <p:cNvSpPr>
            <a:spLocks noGrp="1"/>
          </p:cNvSpPr>
          <p:nvPr>
            <p:ph type="sldNum" sz="quarter" idx="12"/>
          </p:nvPr>
        </p:nvSpPr>
        <p:spPr/>
        <p:txBody>
          <a:bodyPr/>
          <a:lstStyle/>
          <a:p>
            <a:fld id="{34F9DE26-D011-3A46-A978-05E8A276BFB3}" type="slidenum">
              <a:rPr lang="en-US" smtClean="0"/>
              <a:t>‹#›</a:t>
            </a:fld>
            <a:endParaRPr lang="en-US"/>
          </a:p>
        </p:txBody>
      </p:sp>
    </p:spTree>
    <p:extLst>
      <p:ext uri="{BB962C8B-B14F-4D97-AF65-F5344CB8AC3E}">
        <p14:creationId xmlns:p14="http://schemas.microsoft.com/office/powerpoint/2010/main" val="37501743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64915-9F75-DC48-AAFB-1D57CAC0A9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954C09-23AA-3E4E-BF37-25EEE09A70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982CFFE-E55C-3C49-B9E5-E11B6054700F}"/>
              </a:ext>
            </a:extLst>
          </p:cNvPr>
          <p:cNvSpPr>
            <a:spLocks noGrp="1"/>
          </p:cNvSpPr>
          <p:nvPr>
            <p:ph type="dt" sz="half" idx="10"/>
          </p:nvPr>
        </p:nvSpPr>
        <p:spPr/>
        <p:txBody>
          <a:bodyPr/>
          <a:lstStyle/>
          <a:p>
            <a:fld id="{91415CA0-1FA7-4E4D-BE21-A453D57D7240}" type="datetimeFigureOut">
              <a:rPr lang="en-US" smtClean="0"/>
              <a:t>6/28/2018</a:t>
            </a:fld>
            <a:endParaRPr lang="en-US"/>
          </a:p>
        </p:txBody>
      </p:sp>
      <p:sp>
        <p:nvSpPr>
          <p:cNvPr id="5" name="Footer Placeholder 4">
            <a:extLst>
              <a:ext uri="{FF2B5EF4-FFF2-40B4-BE49-F238E27FC236}">
                <a16:creationId xmlns:a16="http://schemas.microsoft.com/office/drawing/2014/main" id="{49A5C8FE-9059-EF4B-8E4D-BAE7C3082E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CAA7CB-5819-6F4C-9E67-9F7767A97E76}"/>
              </a:ext>
            </a:extLst>
          </p:cNvPr>
          <p:cNvSpPr>
            <a:spLocks noGrp="1"/>
          </p:cNvSpPr>
          <p:nvPr>
            <p:ph type="sldNum" sz="quarter" idx="12"/>
          </p:nvPr>
        </p:nvSpPr>
        <p:spPr/>
        <p:txBody>
          <a:bodyPr/>
          <a:lstStyle/>
          <a:p>
            <a:fld id="{34F9DE26-D011-3A46-A978-05E8A276BFB3}" type="slidenum">
              <a:rPr lang="en-US" smtClean="0"/>
              <a:t>‹#›</a:t>
            </a:fld>
            <a:endParaRPr lang="en-US"/>
          </a:p>
        </p:txBody>
      </p:sp>
    </p:spTree>
    <p:extLst>
      <p:ext uri="{BB962C8B-B14F-4D97-AF65-F5344CB8AC3E}">
        <p14:creationId xmlns:p14="http://schemas.microsoft.com/office/powerpoint/2010/main" val="2393942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BA626-7A18-EA49-B3F9-DB7B80C577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ACC9F-89A0-364D-B9BD-AF6F7260051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58DAD3-DD27-024B-89C2-22F67D0A1BA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B39C8B-2FC1-0748-9CC1-659AE7E4F42A}"/>
              </a:ext>
            </a:extLst>
          </p:cNvPr>
          <p:cNvSpPr>
            <a:spLocks noGrp="1"/>
          </p:cNvSpPr>
          <p:nvPr>
            <p:ph type="dt" sz="half" idx="10"/>
          </p:nvPr>
        </p:nvSpPr>
        <p:spPr/>
        <p:txBody>
          <a:bodyPr/>
          <a:lstStyle/>
          <a:p>
            <a:fld id="{91415CA0-1FA7-4E4D-BE21-A453D57D7240}" type="datetimeFigureOut">
              <a:rPr lang="en-US" smtClean="0"/>
              <a:t>6/28/2018</a:t>
            </a:fld>
            <a:endParaRPr lang="en-US"/>
          </a:p>
        </p:txBody>
      </p:sp>
      <p:sp>
        <p:nvSpPr>
          <p:cNvPr id="6" name="Footer Placeholder 5">
            <a:extLst>
              <a:ext uri="{FF2B5EF4-FFF2-40B4-BE49-F238E27FC236}">
                <a16:creationId xmlns:a16="http://schemas.microsoft.com/office/drawing/2014/main" id="{25C7EA9C-F9BD-0146-88AC-BF36EBB22B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4078C6-2176-0740-B732-1486836A4B76}"/>
              </a:ext>
            </a:extLst>
          </p:cNvPr>
          <p:cNvSpPr>
            <a:spLocks noGrp="1"/>
          </p:cNvSpPr>
          <p:nvPr>
            <p:ph type="sldNum" sz="quarter" idx="12"/>
          </p:nvPr>
        </p:nvSpPr>
        <p:spPr/>
        <p:txBody>
          <a:bodyPr/>
          <a:lstStyle/>
          <a:p>
            <a:fld id="{34F9DE26-D011-3A46-A978-05E8A276BFB3}" type="slidenum">
              <a:rPr lang="en-US" smtClean="0"/>
              <a:t>‹#›</a:t>
            </a:fld>
            <a:endParaRPr lang="en-US"/>
          </a:p>
        </p:txBody>
      </p:sp>
    </p:spTree>
    <p:extLst>
      <p:ext uri="{BB962C8B-B14F-4D97-AF65-F5344CB8AC3E}">
        <p14:creationId xmlns:p14="http://schemas.microsoft.com/office/powerpoint/2010/main" val="421214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BBF99-7813-9045-ACB1-94114832A1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56AB55-E505-B049-B091-EFED6C2A27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3085E58-FA09-CA4F-AF45-F9D58CF5180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12F149-E818-144A-B3B6-45742CD1B6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5FF9641-9B6E-2247-8337-A837DDF0CEC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C56F8E-FAE3-AF46-AC4B-0BA814B29A61}"/>
              </a:ext>
            </a:extLst>
          </p:cNvPr>
          <p:cNvSpPr>
            <a:spLocks noGrp="1"/>
          </p:cNvSpPr>
          <p:nvPr>
            <p:ph type="dt" sz="half" idx="10"/>
          </p:nvPr>
        </p:nvSpPr>
        <p:spPr/>
        <p:txBody>
          <a:bodyPr/>
          <a:lstStyle/>
          <a:p>
            <a:fld id="{91415CA0-1FA7-4E4D-BE21-A453D57D7240}" type="datetimeFigureOut">
              <a:rPr lang="en-US" smtClean="0"/>
              <a:t>6/28/2018</a:t>
            </a:fld>
            <a:endParaRPr lang="en-US"/>
          </a:p>
        </p:txBody>
      </p:sp>
      <p:sp>
        <p:nvSpPr>
          <p:cNvPr id="8" name="Footer Placeholder 7">
            <a:extLst>
              <a:ext uri="{FF2B5EF4-FFF2-40B4-BE49-F238E27FC236}">
                <a16:creationId xmlns:a16="http://schemas.microsoft.com/office/drawing/2014/main" id="{FAD96A9D-E231-D24C-8D9E-F6E19DB757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529581-78DF-8A49-BE00-12A104C35E5D}"/>
              </a:ext>
            </a:extLst>
          </p:cNvPr>
          <p:cNvSpPr>
            <a:spLocks noGrp="1"/>
          </p:cNvSpPr>
          <p:nvPr>
            <p:ph type="sldNum" sz="quarter" idx="12"/>
          </p:nvPr>
        </p:nvSpPr>
        <p:spPr/>
        <p:txBody>
          <a:bodyPr/>
          <a:lstStyle/>
          <a:p>
            <a:fld id="{34F9DE26-D011-3A46-A978-05E8A276BFB3}" type="slidenum">
              <a:rPr lang="en-US" smtClean="0"/>
              <a:t>‹#›</a:t>
            </a:fld>
            <a:endParaRPr lang="en-US"/>
          </a:p>
        </p:txBody>
      </p:sp>
    </p:spTree>
    <p:extLst>
      <p:ext uri="{BB962C8B-B14F-4D97-AF65-F5344CB8AC3E}">
        <p14:creationId xmlns:p14="http://schemas.microsoft.com/office/powerpoint/2010/main" val="5720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E2614-1AF7-C443-9440-00148B5799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C9940E-D951-7E4C-A6B1-DE465F0D4837}"/>
              </a:ext>
            </a:extLst>
          </p:cNvPr>
          <p:cNvSpPr>
            <a:spLocks noGrp="1"/>
          </p:cNvSpPr>
          <p:nvPr>
            <p:ph type="dt" sz="half" idx="10"/>
          </p:nvPr>
        </p:nvSpPr>
        <p:spPr/>
        <p:txBody>
          <a:bodyPr/>
          <a:lstStyle/>
          <a:p>
            <a:fld id="{91415CA0-1FA7-4E4D-BE21-A453D57D7240}" type="datetimeFigureOut">
              <a:rPr lang="en-US" smtClean="0"/>
              <a:t>6/28/2018</a:t>
            </a:fld>
            <a:endParaRPr lang="en-US"/>
          </a:p>
        </p:txBody>
      </p:sp>
      <p:sp>
        <p:nvSpPr>
          <p:cNvPr id="4" name="Footer Placeholder 3">
            <a:extLst>
              <a:ext uri="{FF2B5EF4-FFF2-40B4-BE49-F238E27FC236}">
                <a16:creationId xmlns:a16="http://schemas.microsoft.com/office/drawing/2014/main" id="{CDD2600A-69E7-034C-B349-AF5B28AEB7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26A831-6F11-D642-AF72-B1BB604FBCA2}"/>
              </a:ext>
            </a:extLst>
          </p:cNvPr>
          <p:cNvSpPr>
            <a:spLocks noGrp="1"/>
          </p:cNvSpPr>
          <p:nvPr>
            <p:ph type="sldNum" sz="quarter" idx="12"/>
          </p:nvPr>
        </p:nvSpPr>
        <p:spPr/>
        <p:txBody>
          <a:bodyPr/>
          <a:lstStyle/>
          <a:p>
            <a:fld id="{34F9DE26-D011-3A46-A978-05E8A276BFB3}" type="slidenum">
              <a:rPr lang="en-US" smtClean="0"/>
              <a:t>‹#›</a:t>
            </a:fld>
            <a:endParaRPr lang="en-US"/>
          </a:p>
        </p:txBody>
      </p:sp>
    </p:spTree>
    <p:extLst>
      <p:ext uri="{BB962C8B-B14F-4D97-AF65-F5344CB8AC3E}">
        <p14:creationId xmlns:p14="http://schemas.microsoft.com/office/powerpoint/2010/main" val="25443723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36E44F-B01D-7143-A4E2-1D452C8FE927}"/>
              </a:ext>
            </a:extLst>
          </p:cNvPr>
          <p:cNvSpPr>
            <a:spLocks noGrp="1"/>
          </p:cNvSpPr>
          <p:nvPr>
            <p:ph type="dt" sz="half" idx="10"/>
          </p:nvPr>
        </p:nvSpPr>
        <p:spPr/>
        <p:txBody>
          <a:bodyPr/>
          <a:lstStyle/>
          <a:p>
            <a:fld id="{91415CA0-1FA7-4E4D-BE21-A453D57D7240}" type="datetimeFigureOut">
              <a:rPr lang="en-US" smtClean="0"/>
              <a:t>6/28/2018</a:t>
            </a:fld>
            <a:endParaRPr lang="en-US"/>
          </a:p>
        </p:txBody>
      </p:sp>
      <p:sp>
        <p:nvSpPr>
          <p:cNvPr id="3" name="Footer Placeholder 2">
            <a:extLst>
              <a:ext uri="{FF2B5EF4-FFF2-40B4-BE49-F238E27FC236}">
                <a16:creationId xmlns:a16="http://schemas.microsoft.com/office/drawing/2014/main" id="{9FD04812-8132-2241-ABC2-23BC3B1CE5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ECC2D1-A2DA-464D-9185-7E83593DB9F1}"/>
              </a:ext>
            </a:extLst>
          </p:cNvPr>
          <p:cNvSpPr>
            <a:spLocks noGrp="1"/>
          </p:cNvSpPr>
          <p:nvPr>
            <p:ph type="sldNum" sz="quarter" idx="12"/>
          </p:nvPr>
        </p:nvSpPr>
        <p:spPr/>
        <p:txBody>
          <a:bodyPr/>
          <a:lstStyle/>
          <a:p>
            <a:fld id="{34F9DE26-D011-3A46-A978-05E8A276BFB3}" type="slidenum">
              <a:rPr lang="en-US" smtClean="0"/>
              <a:t>‹#›</a:t>
            </a:fld>
            <a:endParaRPr lang="en-US"/>
          </a:p>
        </p:txBody>
      </p:sp>
    </p:spTree>
    <p:extLst>
      <p:ext uri="{BB962C8B-B14F-4D97-AF65-F5344CB8AC3E}">
        <p14:creationId xmlns:p14="http://schemas.microsoft.com/office/powerpoint/2010/main" val="3439731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06B03-5A08-B749-BEC6-DEE18D2C1B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2AD39E7-CC9F-D141-AD64-0708058197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3EDBFB-63B6-DD45-9AF9-84D9FDFED1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5BCCAB4-57FD-174C-841C-313266D5D0C1}"/>
              </a:ext>
            </a:extLst>
          </p:cNvPr>
          <p:cNvSpPr>
            <a:spLocks noGrp="1"/>
          </p:cNvSpPr>
          <p:nvPr>
            <p:ph type="dt" sz="half" idx="10"/>
          </p:nvPr>
        </p:nvSpPr>
        <p:spPr/>
        <p:txBody>
          <a:bodyPr/>
          <a:lstStyle/>
          <a:p>
            <a:fld id="{91415CA0-1FA7-4E4D-BE21-A453D57D7240}" type="datetimeFigureOut">
              <a:rPr lang="en-US" smtClean="0"/>
              <a:t>6/28/2018</a:t>
            </a:fld>
            <a:endParaRPr lang="en-US"/>
          </a:p>
        </p:txBody>
      </p:sp>
      <p:sp>
        <p:nvSpPr>
          <p:cNvPr id="6" name="Footer Placeholder 5">
            <a:extLst>
              <a:ext uri="{FF2B5EF4-FFF2-40B4-BE49-F238E27FC236}">
                <a16:creationId xmlns:a16="http://schemas.microsoft.com/office/drawing/2014/main" id="{245AFC28-E908-4348-9376-DD65660EBB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2D6C83-5FD1-4D47-BC50-ACB052113A90}"/>
              </a:ext>
            </a:extLst>
          </p:cNvPr>
          <p:cNvSpPr>
            <a:spLocks noGrp="1"/>
          </p:cNvSpPr>
          <p:nvPr>
            <p:ph type="sldNum" sz="quarter" idx="12"/>
          </p:nvPr>
        </p:nvSpPr>
        <p:spPr/>
        <p:txBody>
          <a:bodyPr/>
          <a:lstStyle/>
          <a:p>
            <a:fld id="{34F9DE26-D011-3A46-A978-05E8A276BFB3}" type="slidenum">
              <a:rPr lang="en-US" smtClean="0"/>
              <a:t>‹#›</a:t>
            </a:fld>
            <a:endParaRPr lang="en-US"/>
          </a:p>
        </p:txBody>
      </p:sp>
    </p:spTree>
    <p:extLst>
      <p:ext uri="{BB962C8B-B14F-4D97-AF65-F5344CB8AC3E}">
        <p14:creationId xmlns:p14="http://schemas.microsoft.com/office/powerpoint/2010/main" val="4047463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11C22-5F61-264E-A2F7-12E812E8BB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370BD6-740E-6E42-ACEA-0661AE918B2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0FD937-0376-2A4B-AD46-320B853F98F1}"/>
              </a:ext>
            </a:extLst>
          </p:cNvPr>
          <p:cNvSpPr>
            <a:spLocks noGrp="1"/>
          </p:cNvSpPr>
          <p:nvPr>
            <p:ph type="dt" sz="half" idx="10"/>
          </p:nvPr>
        </p:nvSpPr>
        <p:spPr/>
        <p:txBody>
          <a:bodyPr/>
          <a:lstStyle/>
          <a:p>
            <a:fld id="{F3293187-D53E-EC4B-A492-E53FB807098F}" type="datetimeFigureOut">
              <a:rPr lang="en-US" smtClean="0"/>
              <a:t>6/28/2018</a:t>
            </a:fld>
            <a:endParaRPr lang="en-US"/>
          </a:p>
        </p:txBody>
      </p:sp>
      <p:sp>
        <p:nvSpPr>
          <p:cNvPr id="5" name="Footer Placeholder 4">
            <a:extLst>
              <a:ext uri="{FF2B5EF4-FFF2-40B4-BE49-F238E27FC236}">
                <a16:creationId xmlns:a16="http://schemas.microsoft.com/office/drawing/2014/main" id="{FB3E20BA-FE99-6249-A102-1A64C7AB65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FD32AA-97BA-3F4B-BCE6-61289573AB51}"/>
              </a:ext>
            </a:extLst>
          </p:cNvPr>
          <p:cNvSpPr>
            <a:spLocks noGrp="1"/>
          </p:cNvSpPr>
          <p:nvPr>
            <p:ph type="sldNum" sz="quarter" idx="12"/>
          </p:nvPr>
        </p:nvSpPr>
        <p:spPr/>
        <p:txBody>
          <a:bodyPr/>
          <a:lstStyle/>
          <a:p>
            <a:fld id="{44FCE3AC-61BC-9240-82EA-D842A67493C5}" type="slidenum">
              <a:rPr lang="en-US" smtClean="0"/>
              <a:t>‹#›</a:t>
            </a:fld>
            <a:endParaRPr lang="en-US"/>
          </a:p>
        </p:txBody>
      </p:sp>
    </p:spTree>
    <p:extLst>
      <p:ext uri="{BB962C8B-B14F-4D97-AF65-F5344CB8AC3E}">
        <p14:creationId xmlns:p14="http://schemas.microsoft.com/office/powerpoint/2010/main" val="35061648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DDFDB-A68E-7743-AE74-6415757B76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E7806D-DF22-0D49-AB21-35506C0276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6AF82E-A3C0-6446-8293-9471F04CD3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0559248-B094-CB43-9F96-EE460706C592}"/>
              </a:ext>
            </a:extLst>
          </p:cNvPr>
          <p:cNvSpPr>
            <a:spLocks noGrp="1"/>
          </p:cNvSpPr>
          <p:nvPr>
            <p:ph type="dt" sz="half" idx="10"/>
          </p:nvPr>
        </p:nvSpPr>
        <p:spPr/>
        <p:txBody>
          <a:bodyPr/>
          <a:lstStyle/>
          <a:p>
            <a:fld id="{91415CA0-1FA7-4E4D-BE21-A453D57D7240}" type="datetimeFigureOut">
              <a:rPr lang="en-US" smtClean="0"/>
              <a:t>6/28/2018</a:t>
            </a:fld>
            <a:endParaRPr lang="en-US"/>
          </a:p>
        </p:txBody>
      </p:sp>
      <p:sp>
        <p:nvSpPr>
          <p:cNvPr id="6" name="Footer Placeholder 5">
            <a:extLst>
              <a:ext uri="{FF2B5EF4-FFF2-40B4-BE49-F238E27FC236}">
                <a16:creationId xmlns:a16="http://schemas.microsoft.com/office/drawing/2014/main" id="{7BF99A41-F46C-ED49-AC0A-33B54F669D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B4D731-E1E4-2745-BA54-7C2ABF010AF6}"/>
              </a:ext>
            </a:extLst>
          </p:cNvPr>
          <p:cNvSpPr>
            <a:spLocks noGrp="1"/>
          </p:cNvSpPr>
          <p:nvPr>
            <p:ph type="sldNum" sz="quarter" idx="12"/>
          </p:nvPr>
        </p:nvSpPr>
        <p:spPr/>
        <p:txBody>
          <a:bodyPr/>
          <a:lstStyle/>
          <a:p>
            <a:fld id="{34F9DE26-D011-3A46-A978-05E8A276BFB3}" type="slidenum">
              <a:rPr lang="en-US" smtClean="0"/>
              <a:t>‹#›</a:t>
            </a:fld>
            <a:endParaRPr lang="en-US"/>
          </a:p>
        </p:txBody>
      </p:sp>
    </p:spTree>
    <p:extLst>
      <p:ext uri="{BB962C8B-B14F-4D97-AF65-F5344CB8AC3E}">
        <p14:creationId xmlns:p14="http://schemas.microsoft.com/office/powerpoint/2010/main" val="19167292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18649-96B6-784C-BBD0-92A3626F11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09F368-D7E1-E145-A674-97C4A1B7F33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AD946B-B21E-DE4A-AF28-CE90CA3B9673}"/>
              </a:ext>
            </a:extLst>
          </p:cNvPr>
          <p:cNvSpPr>
            <a:spLocks noGrp="1"/>
          </p:cNvSpPr>
          <p:nvPr>
            <p:ph type="dt" sz="half" idx="10"/>
          </p:nvPr>
        </p:nvSpPr>
        <p:spPr/>
        <p:txBody>
          <a:bodyPr/>
          <a:lstStyle/>
          <a:p>
            <a:fld id="{91415CA0-1FA7-4E4D-BE21-A453D57D7240}" type="datetimeFigureOut">
              <a:rPr lang="en-US" smtClean="0"/>
              <a:t>6/28/2018</a:t>
            </a:fld>
            <a:endParaRPr lang="en-US"/>
          </a:p>
        </p:txBody>
      </p:sp>
      <p:sp>
        <p:nvSpPr>
          <p:cNvPr id="5" name="Footer Placeholder 4">
            <a:extLst>
              <a:ext uri="{FF2B5EF4-FFF2-40B4-BE49-F238E27FC236}">
                <a16:creationId xmlns:a16="http://schemas.microsoft.com/office/drawing/2014/main" id="{4AD9E4C7-70C5-D343-BB2C-17E4DC36C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D71FA7-079C-C143-A45D-227B81F083CB}"/>
              </a:ext>
            </a:extLst>
          </p:cNvPr>
          <p:cNvSpPr>
            <a:spLocks noGrp="1"/>
          </p:cNvSpPr>
          <p:nvPr>
            <p:ph type="sldNum" sz="quarter" idx="12"/>
          </p:nvPr>
        </p:nvSpPr>
        <p:spPr/>
        <p:txBody>
          <a:bodyPr/>
          <a:lstStyle/>
          <a:p>
            <a:fld id="{34F9DE26-D011-3A46-A978-05E8A276BFB3}" type="slidenum">
              <a:rPr lang="en-US" smtClean="0"/>
              <a:t>‹#›</a:t>
            </a:fld>
            <a:endParaRPr lang="en-US"/>
          </a:p>
        </p:txBody>
      </p:sp>
    </p:spTree>
    <p:extLst>
      <p:ext uri="{BB962C8B-B14F-4D97-AF65-F5344CB8AC3E}">
        <p14:creationId xmlns:p14="http://schemas.microsoft.com/office/powerpoint/2010/main" val="1338643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8EDD5C-060E-2945-9D63-51FEAA1323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4E8367-A8AF-0A4D-8014-E526B8DB64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E6A05E-5A2C-DC4A-A48F-4088E4AB35FD}"/>
              </a:ext>
            </a:extLst>
          </p:cNvPr>
          <p:cNvSpPr>
            <a:spLocks noGrp="1"/>
          </p:cNvSpPr>
          <p:nvPr>
            <p:ph type="dt" sz="half" idx="10"/>
          </p:nvPr>
        </p:nvSpPr>
        <p:spPr/>
        <p:txBody>
          <a:bodyPr/>
          <a:lstStyle/>
          <a:p>
            <a:fld id="{91415CA0-1FA7-4E4D-BE21-A453D57D7240}" type="datetimeFigureOut">
              <a:rPr lang="en-US" smtClean="0"/>
              <a:t>6/28/2018</a:t>
            </a:fld>
            <a:endParaRPr lang="en-US"/>
          </a:p>
        </p:txBody>
      </p:sp>
      <p:sp>
        <p:nvSpPr>
          <p:cNvPr id="5" name="Footer Placeholder 4">
            <a:extLst>
              <a:ext uri="{FF2B5EF4-FFF2-40B4-BE49-F238E27FC236}">
                <a16:creationId xmlns:a16="http://schemas.microsoft.com/office/drawing/2014/main" id="{60886F50-AF3C-6A47-A6D9-46CEE94BE0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92A4A6-E178-2542-917D-1A9F432EA601}"/>
              </a:ext>
            </a:extLst>
          </p:cNvPr>
          <p:cNvSpPr>
            <a:spLocks noGrp="1"/>
          </p:cNvSpPr>
          <p:nvPr>
            <p:ph type="sldNum" sz="quarter" idx="12"/>
          </p:nvPr>
        </p:nvSpPr>
        <p:spPr/>
        <p:txBody>
          <a:bodyPr/>
          <a:lstStyle/>
          <a:p>
            <a:fld id="{34F9DE26-D011-3A46-A978-05E8A276BFB3}" type="slidenum">
              <a:rPr lang="en-US" smtClean="0"/>
              <a:t>‹#›</a:t>
            </a:fld>
            <a:endParaRPr lang="en-US"/>
          </a:p>
        </p:txBody>
      </p:sp>
    </p:spTree>
    <p:extLst>
      <p:ext uri="{BB962C8B-B14F-4D97-AF65-F5344CB8AC3E}">
        <p14:creationId xmlns:p14="http://schemas.microsoft.com/office/powerpoint/2010/main" val="3908503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35C9C-ED70-4B47-A16A-526AC891FB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5D4747-B8D5-E14A-A99B-7CB4722C0E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AAA083A-81EA-774E-9D9D-E42B38DED64F}"/>
              </a:ext>
            </a:extLst>
          </p:cNvPr>
          <p:cNvSpPr>
            <a:spLocks noGrp="1"/>
          </p:cNvSpPr>
          <p:nvPr>
            <p:ph type="dt" sz="half" idx="10"/>
          </p:nvPr>
        </p:nvSpPr>
        <p:spPr/>
        <p:txBody>
          <a:bodyPr/>
          <a:lstStyle/>
          <a:p>
            <a:fld id="{F3293187-D53E-EC4B-A492-E53FB807098F}" type="datetimeFigureOut">
              <a:rPr lang="en-US" smtClean="0"/>
              <a:t>6/28/2018</a:t>
            </a:fld>
            <a:endParaRPr lang="en-US"/>
          </a:p>
        </p:txBody>
      </p:sp>
      <p:sp>
        <p:nvSpPr>
          <p:cNvPr id="5" name="Footer Placeholder 4">
            <a:extLst>
              <a:ext uri="{FF2B5EF4-FFF2-40B4-BE49-F238E27FC236}">
                <a16:creationId xmlns:a16="http://schemas.microsoft.com/office/drawing/2014/main" id="{D2E2A104-9601-C146-B6D3-A9D1E69912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27F126-257C-C64B-AAAC-26FD0F01C5D0}"/>
              </a:ext>
            </a:extLst>
          </p:cNvPr>
          <p:cNvSpPr>
            <a:spLocks noGrp="1"/>
          </p:cNvSpPr>
          <p:nvPr>
            <p:ph type="sldNum" sz="quarter" idx="12"/>
          </p:nvPr>
        </p:nvSpPr>
        <p:spPr/>
        <p:txBody>
          <a:bodyPr/>
          <a:lstStyle/>
          <a:p>
            <a:fld id="{44FCE3AC-61BC-9240-82EA-D842A67493C5}" type="slidenum">
              <a:rPr lang="en-US" smtClean="0"/>
              <a:t>‹#›</a:t>
            </a:fld>
            <a:endParaRPr lang="en-US"/>
          </a:p>
        </p:txBody>
      </p:sp>
    </p:spTree>
    <p:extLst>
      <p:ext uri="{BB962C8B-B14F-4D97-AF65-F5344CB8AC3E}">
        <p14:creationId xmlns:p14="http://schemas.microsoft.com/office/powerpoint/2010/main" val="1177826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6E349-4077-1C41-ADB2-DA6AB6D076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BE3ABF-69A7-F548-8D91-4F77FED326C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ACB459-EB95-1240-B0BF-9C2ADF3E610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A69B33-0F29-C044-99BC-3B9814A008D5}"/>
              </a:ext>
            </a:extLst>
          </p:cNvPr>
          <p:cNvSpPr>
            <a:spLocks noGrp="1"/>
          </p:cNvSpPr>
          <p:nvPr>
            <p:ph type="dt" sz="half" idx="10"/>
          </p:nvPr>
        </p:nvSpPr>
        <p:spPr/>
        <p:txBody>
          <a:bodyPr/>
          <a:lstStyle/>
          <a:p>
            <a:fld id="{F3293187-D53E-EC4B-A492-E53FB807098F}" type="datetimeFigureOut">
              <a:rPr lang="en-US" smtClean="0"/>
              <a:t>6/28/2018</a:t>
            </a:fld>
            <a:endParaRPr lang="en-US"/>
          </a:p>
        </p:txBody>
      </p:sp>
      <p:sp>
        <p:nvSpPr>
          <p:cNvPr id="6" name="Footer Placeholder 5">
            <a:extLst>
              <a:ext uri="{FF2B5EF4-FFF2-40B4-BE49-F238E27FC236}">
                <a16:creationId xmlns:a16="http://schemas.microsoft.com/office/drawing/2014/main" id="{285E7671-5272-7B43-B868-B8A86989AF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3B9F9D-13D0-C04B-9DC3-F404F9154F8B}"/>
              </a:ext>
            </a:extLst>
          </p:cNvPr>
          <p:cNvSpPr>
            <a:spLocks noGrp="1"/>
          </p:cNvSpPr>
          <p:nvPr>
            <p:ph type="sldNum" sz="quarter" idx="12"/>
          </p:nvPr>
        </p:nvSpPr>
        <p:spPr/>
        <p:txBody>
          <a:bodyPr/>
          <a:lstStyle/>
          <a:p>
            <a:fld id="{44FCE3AC-61BC-9240-82EA-D842A67493C5}" type="slidenum">
              <a:rPr lang="en-US" smtClean="0"/>
              <a:t>‹#›</a:t>
            </a:fld>
            <a:endParaRPr lang="en-US"/>
          </a:p>
        </p:txBody>
      </p:sp>
    </p:spTree>
    <p:extLst>
      <p:ext uri="{BB962C8B-B14F-4D97-AF65-F5344CB8AC3E}">
        <p14:creationId xmlns:p14="http://schemas.microsoft.com/office/powerpoint/2010/main" val="1017450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22885-66B3-8843-BDC8-BA88B2313A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1CE360-CE88-3D45-A749-CF38E737B6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921657A-FFCF-6A48-8D59-A65580FEDFE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A06EFB-C65D-714C-AB87-406CCF910D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CE62AD6-752D-7C40-91E9-C55D3A5500F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8802396-B1F9-C04B-9994-B424C2325804}"/>
              </a:ext>
            </a:extLst>
          </p:cNvPr>
          <p:cNvSpPr>
            <a:spLocks noGrp="1"/>
          </p:cNvSpPr>
          <p:nvPr>
            <p:ph type="dt" sz="half" idx="10"/>
          </p:nvPr>
        </p:nvSpPr>
        <p:spPr/>
        <p:txBody>
          <a:bodyPr/>
          <a:lstStyle/>
          <a:p>
            <a:fld id="{F3293187-D53E-EC4B-A492-E53FB807098F}" type="datetimeFigureOut">
              <a:rPr lang="en-US" smtClean="0"/>
              <a:t>6/28/2018</a:t>
            </a:fld>
            <a:endParaRPr lang="en-US"/>
          </a:p>
        </p:txBody>
      </p:sp>
      <p:sp>
        <p:nvSpPr>
          <p:cNvPr id="8" name="Footer Placeholder 7">
            <a:extLst>
              <a:ext uri="{FF2B5EF4-FFF2-40B4-BE49-F238E27FC236}">
                <a16:creationId xmlns:a16="http://schemas.microsoft.com/office/drawing/2014/main" id="{4238806B-707C-BD43-8DE4-2B40E1B01EF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2F3BEB-4EE9-934D-834C-C4D839FDB5C1}"/>
              </a:ext>
            </a:extLst>
          </p:cNvPr>
          <p:cNvSpPr>
            <a:spLocks noGrp="1"/>
          </p:cNvSpPr>
          <p:nvPr>
            <p:ph type="sldNum" sz="quarter" idx="12"/>
          </p:nvPr>
        </p:nvSpPr>
        <p:spPr/>
        <p:txBody>
          <a:bodyPr/>
          <a:lstStyle/>
          <a:p>
            <a:fld id="{44FCE3AC-61BC-9240-82EA-D842A67493C5}" type="slidenum">
              <a:rPr lang="en-US" smtClean="0"/>
              <a:t>‹#›</a:t>
            </a:fld>
            <a:endParaRPr lang="en-US"/>
          </a:p>
        </p:txBody>
      </p:sp>
    </p:spTree>
    <p:extLst>
      <p:ext uri="{BB962C8B-B14F-4D97-AF65-F5344CB8AC3E}">
        <p14:creationId xmlns:p14="http://schemas.microsoft.com/office/powerpoint/2010/main" val="1739436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11A0F-4A2C-624A-A9F1-17F9DF6E45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28B83A-0220-3C41-BEB1-9E06D0F421D4}"/>
              </a:ext>
            </a:extLst>
          </p:cNvPr>
          <p:cNvSpPr>
            <a:spLocks noGrp="1"/>
          </p:cNvSpPr>
          <p:nvPr>
            <p:ph type="dt" sz="half" idx="10"/>
          </p:nvPr>
        </p:nvSpPr>
        <p:spPr/>
        <p:txBody>
          <a:bodyPr/>
          <a:lstStyle/>
          <a:p>
            <a:fld id="{F3293187-D53E-EC4B-A492-E53FB807098F}" type="datetimeFigureOut">
              <a:rPr lang="en-US" smtClean="0"/>
              <a:t>6/28/2018</a:t>
            </a:fld>
            <a:endParaRPr lang="en-US"/>
          </a:p>
        </p:txBody>
      </p:sp>
      <p:sp>
        <p:nvSpPr>
          <p:cNvPr id="4" name="Footer Placeholder 3">
            <a:extLst>
              <a:ext uri="{FF2B5EF4-FFF2-40B4-BE49-F238E27FC236}">
                <a16:creationId xmlns:a16="http://schemas.microsoft.com/office/drawing/2014/main" id="{421BA2E4-B364-1146-9D12-858E36AD82F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55BCFE-373E-A947-95AC-4C582E874F1E}"/>
              </a:ext>
            </a:extLst>
          </p:cNvPr>
          <p:cNvSpPr>
            <a:spLocks noGrp="1"/>
          </p:cNvSpPr>
          <p:nvPr>
            <p:ph type="sldNum" sz="quarter" idx="12"/>
          </p:nvPr>
        </p:nvSpPr>
        <p:spPr/>
        <p:txBody>
          <a:bodyPr/>
          <a:lstStyle/>
          <a:p>
            <a:fld id="{44FCE3AC-61BC-9240-82EA-D842A67493C5}" type="slidenum">
              <a:rPr lang="en-US" smtClean="0"/>
              <a:t>‹#›</a:t>
            </a:fld>
            <a:endParaRPr lang="en-US"/>
          </a:p>
        </p:txBody>
      </p:sp>
    </p:spTree>
    <p:extLst>
      <p:ext uri="{BB962C8B-B14F-4D97-AF65-F5344CB8AC3E}">
        <p14:creationId xmlns:p14="http://schemas.microsoft.com/office/powerpoint/2010/main" val="994550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8896DF-0346-9849-8348-84D4CA5DE57E}"/>
              </a:ext>
            </a:extLst>
          </p:cNvPr>
          <p:cNvSpPr>
            <a:spLocks noGrp="1"/>
          </p:cNvSpPr>
          <p:nvPr>
            <p:ph type="dt" sz="half" idx="10"/>
          </p:nvPr>
        </p:nvSpPr>
        <p:spPr/>
        <p:txBody>
          <a:bodyPr/>
          <a:lstStyle/>
          <a:p>
            <a:fld id="{F3293187-D53E-EC4B-A492-E53FB807098F}" type="datetimeFigureOut">
              <a:rPr lang="en-US" smtClean="0"/>
              <a:t>6/28/2018</a:t>
            </a:fld>
            <a:endParaRPr lang="en-US"/>
          </a:p>
        </p:txBody>
      </p:sp>
      <p:sp>
        <p:nvSpPr>
          <p:cNvPr id="3" name="Footer Placeholder 2">
            <a:extLst>
              <a:ext uri="{FF2B5EF4-FFF2-40B4-BE49-F238E27FC236}">
                <a16:creationId xmlns:a16="http://schemas.microsoft.com/office/drawing/2014/main" id="{8685570C-3900-F94C-B5A1-9F8267DCF1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E8E5DF-C8D0-6849-9F37-3F52BF449791}"/>
              </a:ext>
            </a:extLst>
          </p:cNvPr>
          <p:cNvSpPr>
            <a:spLocks noGrp="1"/>
          </p:cNvSpPr>
          <p:nvPr>
            <p:ph type="sldNum" sz="quarter" idx="12"/>
          </p:nvPr>
        </p:nvSpPr>
        <p:spPr/>
        <p:txBody>
          <a:bodyPr/>
          <a:lstStyle/>
          <a:p>
            <a:fld id="{44FCE3AC-61BC-9240-82EA-D842A67493C5}" type="slidenum">
              <a:rPr lang="en-US" smtClean="0"/>
              <a:t>‹#›</a:t>
            </a:fld>
            <a:endParaRPr lang="en-US"/>
          </a:p>
        </p:txBody>
      </p:sp>
    </p:spTree>
    <p:extLst>
      <p:ext uri="{BB962C8B-B14F-4D97-AF65-F5344CB8AC3E}">
        <p14:creationId xmlns:p14="http://schemas.microsoft.com/office/powerpoint/2010/main" val="2033087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86FEC-6BCB-2946-8120-4030144FF2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355E3E-AC77-4E43-94F2-352C78FCA7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49FECC-9BAD-624E-851E-ED439854CC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519C4C6-13E8-7947-81E9-CA6BEC388B3F}"/>
              </a:ext>
            </a:extLst>
          </p:cNvPr>
          <p:cNvSpPr>
            <a:spLocks noGrp="1"/>
          </p:cNvSpPr>
          <p:nvPr>
            <p:ph type="dt" sz="half" idx="10"/>
          </p:nvPr>
        </p:nvSpPr>
        <p:spPr/>
        <p:txBody>
          <a:bodyPr/>
          <a:lstStyle/>
          <a:p>
            <a:fld id="{F3293187-D53E-EC4B-A492-E53FB807098F}" type="datetimeFigureOut">
              <a:rPr lang="en-US" smtClean="0"/>
              <a:t>6/28/2018</a:t>
            </a:fld>
            <a:endParaRPr lang="en-US"/>
          </a:p>
        </p:txBody>
      </p:sp>
      <p:sp>
        <p:nvSpPr>
          <p:cNvPr id="6" name="Footer Placeholder 5">
            <a:extLst>
              <a:ext uri="{FF2B5EF4-FFF2-40B4-BE49-F238E27FC236}">
                <a16:creationId xmlns:a16="http://schemas.microsoft.com/office/drawing/2014/main" id="{98C51A03-A6A8-0743-AA8F-1162DCEEF1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18F045-469B-B440-A072-80EBAE652547}"/>
              </a:ext>
            </a:extLst>
          </p:cNvPr>
          <p:cNvSpPr>
            <a:spLocks noGrp="1"/>
          </p:cNvSpPr>
          <p:nvPr>
            <p:ph type="sldNum" sz="quarter" idx="12"/>
          </p:nvPr>
        </p:nvSpPr>
        <p:spPr/>
        <p:txBody>
          <a:bodyPr/>
          <a:lstStyle/>
          <a:p>
            <a:fld id="{44FCE3AC-61BC-9240-82EA-D842A67493C5}" type="slidenum">
              <a:rPr lang="en-US" smtClean="0"/>
              <a:t>‹#›</a:t>
            </a:fld>
            <a:endParaRPr lang="en-US"/>
          </a:p>
        </p:txBody>
      </p:sp>
    </p:spTree>
    <p:extLst>
      <p:ext uri="{BB962C8B-B14F-4D97-AF65-F5344CB8AC3E}">
        <p14:creationId xmlns:p14="http://schemas.microsoft.com/office/powerpoint/2010/main" val="2360176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686EE-71C1-A741-972C-88C53819A7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AAEFAB-650F-AD4B-AB91-281F04577F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78F581-1959-1E4F-AB29-9D0B8BCFFE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DD14774-B8FD-3549-9A96-7A92398C5704}"/>
              </a:ext>
            </a:extLst>
          </p:cNvPr>
          <p:cNvSpPr>
            <a:spLocks noGrp="1"/>
          </p:cNvSpPr>
          <p:nvPr>
            <p:ph type="dt" sz="half" idx="10"/>
          </p:nvPr>
        </p:nvSpPr>
        <p:spPr/>
        <p:txBody>
          <a:bodyPr/>
          <a:lstStyle/>
          <a:p>
            <a:fld id="{F3293187-D53E-EC4B-A492-E53FB807098F}" type="datetimeFigureOut">
              <a:rPr lang="en-US" smtClean="0"/>
              <a:t>6/28/2018</a:t>
            </a:fld>
            <a:endParaRPr lang="en-US"/>
          </a:p>
        </p:txBody>
      </p:sp>
      <p:sp>
        <p:nvSpPr>
          <p:cNvPr id="6" name="Footer Placeholder 5">
            <a:extLst>
              <a:ext uri="{FF2B5EF4-FFF2-40B4-BE49-F238E27FC236}">
                <a16:creationId xmlns:a16="http://schemas.microsoft.com/office/drawing/2014/main" id="{916E80A8-7C8D-E941-9604-A10C7ED09B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6B1A48-8BC4-104F-871C-D1BABC988DAA}"/>
              </a:ext>
            </a:extLst>
          </p:cNvPr>
          <p:cNvSpPr>
            <a:spLocks noGrp="1"/>
          </p:cNvSpPr>
          <p:nvPr>
            <p:ph type="sldNum" sz="quarter" idx="12"/>
          </p:nvPr>
        </p:nvSpPr>
        <p:spPr/>
        <p:txBody>
          <a:bodyPr/>
          <a:lstStyle/>
          <a:p>
            <a:fld id="{44FCE3AC-61BC-9240-82EA-D842A67493C5}" type="slidenum">
              <a:rPr lang="en-US" smtClean="0"/>
              <a:t>‹#›</a:t>
            </a:fld>
            <a:endParaRPr lang="en-US"/>
          </a:p>
        </p:txBody>
      </p:sp>
    </p:spTree>
    <p:extLst>
      <p:ext uri="{BB962C8B-B14F-4D97-AF65-F5344CB8AC3E}">
        <p14:creationId xmlns:p14="http://schemas.microsoft.com/office/powerpoint/2010/main" val="1944882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CBEBF7-C032-8645-A89A-C2E2CA308986}"/>
              </a:ext>
            </a:extLst>
          </p:cNvPr>
          <p:cNvSpPr>
            <a:spLocks noGrp="1"/>
          </p:cNvSpPr>
          <p:nvPr>
            <p:ph type="title"/>
          </p:nvPr>
        </p:nvSpPr>
        <p:spPr>
          <a:xfrm>
            <a:off x="838200" y="1344612"/>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0AF5CA0-AC32-7147-8403-FBD717578C11}"/>
              </a:ext>
            </a:extLst>
          </p:cNvPr>
          <p:cNvSpPr>
            <a:spLocks noGrp="1"/>
          </p:cNvSpPr>
          <p:nvPr>
            <p:ph type="body" idx="1"/>
          </p:nvPr>
        </p:nvSpPr>
        <p:spPr>
          <a:xfrm>
            <a:off x="838200" y="2564295"/>
            <a:ext cx="10515600" cy="361266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76FD278-4808-884B-942D-1C5B75965F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293187-D53E-EC4B-A492-E53FB807098F}" type="datetimeFigureOut">
              <a:rPr lang="en-US" smtClean="0"/>
              <a:t>6/28/2018</a:t>
            </a:fld>
            <a:endParaRPr lang="en-US"/>
          </a:p>
        </p:txBody>
      </p:sp>
      <p:sp>
        <p:nvSpPr>
          <p:cNvPr id="5" name="Footer Placeholder 4">
            <a:extLst>
              <a:ext uri="{FF2B5EF4-FFF2-40B4-BE49-F238E27FC236}">
                <a16:creationId xmlns:a16="http://schemas.microsoft.com/office/drawing/2014/main" id="{F3EA3121-5247-A749-ACDA-4E0B2A278B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EDF5B8-1C80-B649-B34B-AE77212E9D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FCE3AC-61BC-9240-82EA-D842A67493C5}" type="slidenum">
              <a:rPr lang="en-US" smtClean="0"/>
              <a:t>‹#›</a:t>
            </a:fld>
            <a:endParaRPr lang="en-US"/>
          </a:p>
        </p:txBody>
      </p:sp>
      <p:pic>
        <p:nvPicPr>
          <p:cNvPr id="10" name="Picture 9">
            <a:extLst>
              <a:ext uri="{FF2B5EF4-FFF2-40B4-BE49-F238E27FC236}">
                <a16:creationId xmlns:a16="http://schemas.microsoft.com/office/drawing/2014/main" id="{569436D5-8079-4749-83AB-183E80C31F8C}"/>
              </a:ext>
            </a:extLst>
          </p:cNvPr>
          <p:cNvPicPr>
            <a:picLocks noChangeAspect="1"/>
          </p:cNvPicPr>
          <p:nvPr userDrawn="1"/>
        </p:nvPicPr>
        <p:blipFill>
          <a:blip r:embed="rId13"/>
          <a:stretch>
            <a:fillRect/>
          </a:stretch>
        </p:blipFill>
        <p:spPr>
          <a:xfrm>
            <a:off x="0" y="1897"/>
            <a:ext cx="6380922" cy="1172156"/>
          </a:xfrm>
          <a:prstGeom prst="rect">
            <a:avLst/>
          </a:prstGeom>
        </p:spPr>
      </p:pic>
      <p:cxnSp>
        <p:nvCxnSpPr>
          <p:cNvPr id="12" name="Straight Connector 11">
            <a:extLst>
              <a:ext uri="{FF2B5EF4-FFF2-40B4-BE49-F238E27FC236}">
                <a16:creationId xmlns:a16="http://schemas.microsoft.com/office/drawing/2014/main" id="{3BD81157-AE1D-F941-9302-A6F678AB053D}"/>
              </a:ext>
            </a:extLst>
          </p:cNvPr>
          <p:cNvCxnSpPr>
            <a:cxnSpLocks/>
          </p:cNvCxnSpPr>
          <p:nvPr userDrawn="1"/>
        </p:nvCxnSpPr>
        <p:spPr>
          <a:xfrm>
            <a:off x="371755" y="1197784"/>
            <a:ext cx="11249631" cy="0"/>
          </a:xfrm>
          <a:prstGeom prst="line">
            <a:avLst/>
          </a:prstGeom>
          <a:ln w="28575">
            <a:solidFill>
              <a:srgbClr val="8011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2669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04C1A0-7B27-5148-AC70-A85FB94A61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B2DFD8-FB20-0845-BEFF-93D28D1B66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AB789A-B13E-6042-B777-5F61392926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415CA0-1FA7-4E4D-BE21-A453D57D7240}" type="datetimeFigureOut">
              <a:rPr lang="en-US" smtClean="0"/>
              <a:t>6/28/2018</a:t>
            </a:fld>
            <a:endParaRPr lang="en-US"/>
          </a:p>
        </p:txBody>
      </p:sp>
      <p:sp>
        <p:nvSpPr>
          <p:cNvPr id="5" name="Footer Placeholder 4">
            <a:extLst>
              <a:ext uri="{FF2B5EF4-FFF2-40B4-BE49-F238E27FC236}">
                <a16:creationId xmlns:a16="http://schemas.microsoft.com/office/drawing/2014/main" id="{E0051C6A-5D55-E04D-9638-1877580F1C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AD16AA-384A-F34A-955F-19DD70DDED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F9DE26-D011-3A46-A978-05E8A276BFB3}" type="slidenum">
              <a:rPr lang="en-US" smtClean="0"/>
              <a:t>‹#›</a:t>
            </a:fld>
            <a:endParaRPr lang="en-US"/>
          </a:p>
        </p:txBody>
      </p:sp>
    </p:spTree>
    <p:extLst>
      <p:ext uri="{BB962C8B-B14F-4D97-AF65-F5344CB8AC3E}">
        <p14:creationId xmlns:p14="http://schemas.microsoft.com/office/powerpoint/2010/main" val="6912537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membership@conservation-us.org" TargetMode="External"/><Relationship Id="rId2" Type="http://schemas.openxmlformats.org/officeDocument/2006/relationships/hyperlink" Target="http://community.conservation-us.org/" TargetMode="Externa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E88B8-5656-E048-B485-2B8933B976C7}"/>
              </a:ext>
            </a:extLst>
          </p:cNvPr>
          <p:cNvSpPr>
            <a:spLocks noGrp="1"/>
          </p:cNvSpPr>
          <p:nvPr>
            <p:ph type="title"/>
          </p:nvPr>
        </p:nvSpPr>
        <p:spPr>
          <a:xfrm>
            <a:off x="838200" y="1344612"/>
            <a:ext cx="10515600" cy="4526101"/>
          </a:xfrm>
        </p:spPr>
        <p:txBody>
          <a:bodyPr>
            <a:normAutofit/>
          </a:bodyPr>
          <a:lstStyle/>
          <a:p>
            <a:pPr algn="ctr"/>
            <a:r>
              <a:rPr lang="en-US" sz="6000" dirty="0"/>
              <a:t>Welcome to AIC’s </a:t>
            </a:r>
            <a:br>
              <a:rPr lang="en-US" sz="6000" dirty="0"/>
            </a:br>
            <a:r>
              <a:rPr lang="en-US" sz="6000" dirty="0"/>
              <a:t>Online Community</a:t>
            </a:r>
          </a:p>
        </p:txBody>
      </p:sp>
    </p:spTree>
    <p:extLst>
      <p:ext uri="{BB962C8B-B14F-4D97-AF65-F5344CB8AC3E}">
        <p14:creationId xmlns:p14="http://schemas.microsoft.com/office/powerpoint/2010/main" val="1600446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26838-622F-6E44-8788-A9204FAD2CC4}"/>
              </a:ext>
            </a:extLst>
          </p:cNvPr>
          <p:cNvSpPr>
            <a:spLocks noGrp="1"/>
          </p:cNvSpPr>
          <p:nvPr>
            <p:ph type="title"/>
          </p:nvPr>
        </p:nvSpPr>
        <p:spPr/>
        <p:txBody>
          <a:bodyPr/>
          <a:lstStyle/>
          <a:p>
            <a:r>
              <a:rPr lang="en-US" dirty="0"/>
              <a:t>Step 4b: Customize Your Subscriptions</a:t>
            </a:r>
            <a:r>
              <a:rPr lang="en-US" dirty="0">
                <a:effectLst/>
              </a:rPr>
              <a:t> </a:t>
            </a:r>
            <a:endParaRPr lang="en-US" dirty="0"/>
          </a:p>
        </p:txBody>
      </p:sp>
      <p:sp>
        <p:nvSpPr>
          <p:cNvPr id="6" name="Content Placeholder 5">
            <a:extLst>
              <a:ext uri="{FF2B5EF4-FFF2-40B4-BE49-F238E27FC236}">
                <a16:creationId xmlns:a16="http://schemas.microsoft.com/office/drawing/2014/main" id="{82999D53-286B-D84A-8759-D3407F7B34CF}"/>
              </a:ext>
            </a:extLst>
          </p:cNvPr>
          <p:cNvSpPr>
            <a:spLocks noGrp="1"/>
          </p:cNvSpPr>
          <p:nvPr>
            <p:ph sz="half" idx="2"/>
          </p:nvPr>
        </p:nvSpPr>
        <p:spPr>
          <a:xfrm>
            <a:off x="6241312" y="1494759"/>
            <a:ext cx="5603358" cy="5363241"/>
          </a:xfrm>
        </p:spPr>
        <p:txBody>
          <a:bodyPr>
            <a:normAutofit fontScale="47500" lnSpcReduction="20000"/>
          </a:bodyPr>
          <a:lstStyle/>
          <a:p>
            <a:pPr>
              <a:lnSpc>
                <a:spcPct val="170000"/>
              </a:lnSpc>
            </a:pPr>
            <a:r>
              <a:rPr lang="en-US" dirty="0"/>
              <a:t>While you are in “My Account,” go to “Community Notifications.” Here, you will set your notification preferences for discussions and other activity in your communities. You can choose to be notified in Real Time, by Daily Digest, by Consolidated Weekly Digest, or you can choose to receive No Email notification at all. Setting your subscriptions to No Email requires logging in to the community to view all activity. </a:t>
            </a:r>
          </a:p>
          <a:p>
            <a:pPr>
              <a:lnSpc>
                <a:spcPct val="170000"/>
              </a:lnSpc>
            </a:pPr>
            <a:r>
              <a:rPr lang="en-US" dirty="0"/>
              <a:t>We recommend the </a:t>
            </a:r>
            <a:r>
              <a:rPr lang="en-US" b="1" dirty="0"/>
              <a:t>Daily Digest</a:t>
            </a:r>
            <a:r>
              <a:rPr lang="en-US" dirty="0"/>
              <a:t>; you get fewer emails, but still get timely updates!</a:t>
            </a:r>
          </a:p>
          <a:p>
            <a:pPr>
              <a:lnSpc>
                <a:spcPct val="170000"/>
              </a:lnSpc>
            </a:pPr>
            <a:r>
              <a:rPr lang="en-US" dirty="0"/>
              <a:t>If you become a member of multiple communities, you can consolidate updates from all your communities into one digest! Each community has a check box for “Consolidated Daily Digest” and a drop-down menu with options under “Discussion Email.” For any communities you’d like to consolidate into one digest, use the drop-down menu to select “No Email” and instead check the ”Consolidated Daily Digest” box. </a:t>
            </a:r>
          </a:p>
          <a:p>
            <a:pPr>
              <a:lnSpc>
                <a:spcPct val="170000"/>
              </a:lnSpc>
            </a:pPr>
            <a:r>
              <a:rPr lang="en-US" dirty="0"/>
              <a:t>Note that one-click email links to your community are disabled in Consolidated Digests, as they contain more than one community!</a:t>
            </a:r>
          </a:p>
        </p:txBody>
      </p:sp>
      <p:pic>
        <p:nvPicPr>
          <p:cNvPr id="5" name="Content Placeholder 9">
            <a:extLst>
              <a:ext uri="{FF2B5EF4-FFF2-40B4-BE49-F238E27FC236}">
                <a16:creationId xmlns:a16="http://schemas.microsoft.com/office/drawing/2014/main" id="{5493BCB9-C878-3E43-BA08-DF493E30661A}"/>
              </a:ext>
            </a:extLst>
          </p:cNvPr>
          <p:cNvPicPr>
            <a:picLocks noChangeAspect="1"/>
          </p:cNvPicPr>
          <p:nvPr/>
        </p:nvPicPr>
        <p:blipFill>
          <a:blip r:embed="rId2"/>
          <a:stretch>
            <a:fillRect/>
          </a:stretch>
        </p:blipFill>
        <p:spPr>
          <a:xfrm>
            <a:off x="838199" y="1494758"/>
            <a:ext cx="5160515" cy="4906041"/>
          </a:xfrm>
          <a:prstGeom prst="rect">
            <a:avLst/>
          </a:prstGeom>
        </p:spPr>
      </p:pic>
    </p:spTree>
    <p:extLst>
      <p:ext uri="{BB962C8B-B14F-4D97-AF65-F5344CB8AC3E}">
        <p14:creationId xmlns:p14="http://schemas.microsoft.com/office/powerpoint/2010/main" val="1942630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26838-622F-6E44-8788-A9204FAD2CC4}"/>
              </a:ext>
            </a:extLst>
          </p:cNvPr>
          <p:cNvSpPr>
            <a:spLocks noGrp="1"/>
          </p:cNvSpPr>
          <p:nvPr>
            <p:ph type="title"/>
          </p:nvPr>
        </p:nvSpPr>
        <p:spPr/>
        <p:txBody>
          <a:bodyPr/>
          <a:lstStyle/>
          <a:p>
            <a:r>
              <a:rPr lang="en-US" dirty="0"/>
              <a:t>Step 5: Find Members</a:t>
            </a:r>
          </a:p>
        </p:txBody>
      </p:sp>
      <p:sp>
        <p:nvSpPr>
          <p:cNvPr id="6" name="Content Placeholder 5">
            <a:extLst>
              <a:ext uri="{FF2B5EF4-FFF2-40B4-BE49-F238E27FC236}">
                <a16:creationId xmlns:a16="http://schemas.microsoft.com/office/drawing/2014/main" id="{82999D53-286B-D84A-8759-D3407F7B34CF}"/>
              </a:ext>
            </a:extLst>
          </p:cNvPr>
          <p:cNvSpPr>
            <a:spLocks noGrp="1"/>
          </p:cNvSpPr>
          <p:nvPr>
            <p:ph sz="half" idx="2"/>
          </p:nvPr>
        </p:nvSpPr>
        <p:spPr>
          <a:xfrm>
            <a:off x="6943060" y="1494759"/>
            <a:ext cx="4901610" cy="5363241"/>
          </a:xfrm>
        </p:spPr>
        <p:txBody>
          <a:bodyPr>
            <a:normAutofit fontScale="77500" lnSpcReduction="20000"/>
          </a:bodyPr>
          <a:lstStyle/>
          <a:p>
            <a:pPr>
              <a:lnSpc>
                <a:spcPct val="170000"/>
              </a:lnSpc>
            </a:pPr>
            <a:r>
              <a:rPr lang="en-US" dirty="0"/>
              <a:t>Using the gray navigation bar, select “Member Directory.” You can search for all members and users with this tool. </a:t>
            </a:r>
          </a:p>
          <a:p>
            <a:pPr>
              <a:lnSpc>
                <a:spcPct val="170000"/>
              </a:lnSpc>
            </a:pPr>
            <a:r>
              <a:rPr lang="en-US" dirty="0"/>
              <a:t>You have two search options. “Basic Search” allows you to search by First Name, Last Name, Company Name, or Email Address. “Advanced Search” also allows you to search by Location, Community Type, Community Name, and Expert Demographics. </a:t>
            </a:r>
          </a:p>
          <a:p>
            <a:pPr>
              <a:lnSpc>
                <a:spcPct val="170000"/>
              </a:lnSpc>
            </a:pPr>
            <a:endParaRPr lang="en-US" dirty="0"/>
          </a:p>
        </p:txBody>
      </p:sp>
      <p:pic>
        <p:nvPicPr>
          <p:cNvPr id="7" name="Content Placeholder 5">
            <a:extLst>
              <a:ext uri="{FF2B5EF4-FFF2-40B4-BE49-F238E27FC236}">
                <a16:creationId xmlns:a16="http://schemas.microsoft.com/office/drawing/2014/main" id="{C5783275-2BF4-D840-BE05-37C68EA06A87}"/>
              </a:ext>
            </a:extLst>
          </p:cNvPr>
          <p:cNvPicPr>
            <a:picLocks noChangeAspect="1"/>
          </p:cNvPicPr>
          <p:nvPr/>
        </p:nvPicPr>
        <p:blipFill>
          <a:blip r:embed="rId2"/>
          <a:stretch>
            <a:fillRect/>
          </a:stretch>
        </p:blipFill>
        <p:spPr>
          <a:xfrm>
            <a:off x="838200" y="1690688"/>
            <a:ext cx="5806627" cy="4275051"/>
          </a:xfrm>
          <a:prstGeom prst="rect">
            <a:avLst/>
          </a:prstGeom>
        </p:spPr>
      </p:pic>
    </p:spTree>
    <p:extLst>
      <p:ext uri="{BB962C8B-B14F-4D97-AF65-F5344CB8AC3E}">
        <p14:creationId xmlns:p14="http://schemas.microsoft.com/office/powerpoint/2010/main" val="2459842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26838-622F-6E44-8788-A9204FAD2CC4}"/>
              </a:ext>
            </a:extLst>
          </p:cNvPr>
          <p:cNvSpPr>
            <a:spLocks noGrp="1"/>
          </p:cNvSpPr>
          <p:nvPr>
            <p:ph type="title"/>
          </p:nvPr>
        </p:nvSpPr>
        <p:spPr/>
        <p:txBody>
          <a:bodyPr/>
          <a:lstStyle/>
          <a:p>
            <a:r>
              <a:rPr lang="en-US" dirty="0"/>
              <a:t>Step 6: Invite Contacts</a:t>
            </a:r>
          </a:p>
        </p:txBody>
      </p:sp>
      <p:sp>
        <p:nvSpPr>
          <p:cNvPr id="6" name="Content Placeholder 5">
            <a:extLst>
              <a:ext uri="{FF2B5EF4-FFF2-40B4-BE49-F238E27FC236}">
                <a16:creationId xmlns:a16="http://schemas.microsoft.com/office/drawing/2014/main" id="{82999D53-286B-D84A-8759-D3407F7B34CF}"/>
              </a:ext>
            </a:extLst>
          </p:cNvPr>
          <p:cNvSpPr>
            <a:spLocks noGrp="1"/>
          </p:cNvSpPr>
          <p:nvPr>
            <p:ph sz="half" idx="2"/>
          </p:nvPr>
        </p:nvSpPr>
        <p:spPr>
          <a:xfrm>
            <a:off x="6868633" y="1414130"/>
            <a:ext cx="4976037" cy="5826642"/>
          </a:xfrm>
        </p:spPr>
        <p:txBody>
          <a:bodyPr>
            <a:normAutofit fontScale="55000" lnSpcReduction="20000"/>
          </a:bodyPr>
          <a:lstStyle/>
          <a:p>
            <a:pPr marL="0" indent="0">
              <a:lnSpc>
                <a:spcPct val="170000"/>
              </a:lnSpc>
              <a:buNone/>
            </a:pPr>
            <a:r>
              <a:rPr lang="en-US" dirty="0"/>
              <a:t>Now you’re ready to build your contact list. Go to the </a:t>
            </a:r>
            <a:r>
              <a:rPr lang="en-US" b="1" dirty="0"/>
              <a:t>Member Directory</a:t>
            </a:r>
            <a:r>
              <a:rPr lang="en-US" dirty="0"/>
              <a:t> and search for your colleagues. </a:t>
            </a:r>
          </a:p>
          <a:p>
            <a:pPr>
              <a:lnSpc>
                <a:spcPct val="170000"/>
              </a:lnSpc>
            </a:pPr>
            <a:r>
              <a:rPr lang="en-US" dirty="0"/>
              <a:t>In list view, you will see the member’s name, their contact information, and two buttons, “Send Message” and “Add as Contact.” </a:t>
            </a:r>
          </a:p>
          <a:p>
            <a:pPr>
              <a:lnSpc>
                <a:spcPct val="170000"/>
              </a:lnSpc>
            </a:pPr>
            <a:r>
              <a:rPr lang="en-US" dirty="0"/>
              <a:t>If you click “Add as Contact,” a pop-up message will appear asking if you’d like to invite that person to become a contact, so if you’ve clicked in error, you can still cancel. If you do want to add them, click “Send.” If you’ve already added them, it will say “Remove Contact.” </a:t>
            </a:r>
          </a:p>
          <a:p>
            <a:pPr>
              <a:lnSpc>
                <a:spcPct val="170000"/>
              </a:lnSpc>
            </a:pPr>
            <a:r>
              <a:rPr lang="en-US" dirty="0"/>
              <a:t>If you land on an individual’s profile page while browsing, you will see the “Add as Contact” button to the right of their profile picture.</a:t>
            </a:r>
          </a:p>
          <a:p>
            <a:pPr>
              <a:lnSpc>
                <a:spcPct val="170000"/>
              </a:lnSpc>
            </a:pPr>
            <a:endParaRPr lang="en-US" dirty="0"/>
          </a:p>
        </p:txBody>
      </p:sp>
      <p:pic>
        <p:nvPicPr>
          <p:cNvPr id="5" name="Content Placeholder 5">
            <a:extLst>
              <a:ext uri="{FF2B5EF4-FFF2-40B4-BE49-F238E27FC236}">
                <a16:creationId xmlns:a16="http://schemas.microsoft.com/office/drawing/2014/main" id="{E1A197B1-7537-A147-915A-2953F8C0A1D8}"/>
              </a:ext>
            </a:extLst>
          </p:cNvPr>
          <p:cNvPicPr>
            <a:picLocks noChangeAspect="1"/>
          </p:cNvPicPr>
          <p:nvPr/>
        </p:nvPicPr>
        <p:blipFill>
          <a:blip r:embed="rId2"/>
          <a:stretch>
            <a:fillRect/>
          </a:stretch>
        </p:blipFill>
        <p:spPr>
          <a:xfrm>
            <a:off x="838201" y="1494759"/>
            <a:ext cx="5740444" cy="4140497"/>
          </a:xfrm>
          <a:prstGeom prst="rect">
            <a:avLst/>
          </a:prstGeom>
        </p:spPr>
      </p:pic>
    </p:spTree>
    <p:extLst>
      <p:ext uri="{BB962C8B-B14F-4D97-AF65-F5344CB8AC3E}">
        <p14:creationId xmlns:p14="http://schemas.microsoft.com/office/powerpoint/2010/main" val="972301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D8D36-6F66-B541-BC5E-876A44BA84EB}"/>
              </a:ext>
            </a:extLst>
          </p:cNvPr>
          <p:cNvSpPr>
            <a:spLocks noGrp="1"/>
          </p:cNvSpPr>
          <p:nvPr>
            <p:ph type="title"/>
          </p:nvPr>
        </p:nvSpPr>
        <p:spPr/>
        <p:txBody>
          <a:bodyPr/>
          <a:lstStyle/>
          <a:p>
            <a:r>
              <a:rPr lang="en-US" dirty="0"/>
              <a:t>Step 7: Explore! </a:t>
            </a:r>
          </a:p>
        </p:txBody>
      </p:sp>
      <p:sp>
        <p:nvSpPr>
          <p:cNvPr id="3" name="Content Placeholder 2">
            <a:extLst>
              <a:ext uri="{FF2B5EF4-FFF2-40B4-BE49-F238E27FC236}">
                <a16:creationId xmlns:a16="http://schemas.microsoft.com/office/drawing/2014/main" id="{05934EF1-F459-744B-8007-CD6722D7A367}"/>
              </a:ext>
            </a:extLst>
          </p:cNvPr>
          <p:cNvSpPr>
            <a:spLocks noGrp="1"/>
          </p:cNvSpPr>
          <p:nvPr>
            <p:ph idx="1"/>
          </p:nvPr>
        </p:nvSpPr>
        <p:spPr/>
        <p:txBody>
          <a:bodyPr/>
          <a:lstStyle/>
          <a:p>
            <a:pPr>
              <a:lnSpc>
                <a:spcPct val="150000"/>
              </a:lnSpc>
            </a:pPr>
            <a:r>
              <a:rPr lang="en-US" dirty="0"/>
              <a:t>Now that you’ve logged in, built up your profile, set your preferences, and invited new contacts, you’re able to explore and discover all that the community has to offer. </a:t>
            </a:r>
          </a:p>
          <a:p>
            <a:pPr>
              <a:lnSpc>
                <a:spcPct val="150000"/>
              </a:lnSpc>
            </a:pPr>
            <a:r>
              <a:rPr lang="en-US" dirty="0"/>
              <a:t>Send messages. Read blogs. Catch up on late-breaking news. Join a discussion. It’s all here in one place!</a:t>
            </a:r>
          </a:p>
          <a:p>
            <a:pPr>
              <a:lnSpc>
                <a:spcPct val="150000"/>
              </a:lnSpc>
            </a:pPr>
            <a:endParaRPr lang="en-US" dirty="0"/>
          </a:p>
        </p:txBody>
      </p:sp>
    </p:spTree>
    <p:extLst>
      <p:ext uri="{BB962C8B-B14F-4D97-AF65-F5344CB8AC3E}">
        <p14:creationId xmlns:p14="http://schemas.microsoft.com/office/powerpoint/2010/main" val="1981000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66D42E-5743-DD43-9C28-61DF603B5D9C}"/>
              </a:ext>
            </a:extLst>
          </p:cNvPr>
          <p:cNvSpPr>
            <a:spLocks noGrp="1"/>
          </p:cNvSpPr>
          <p:nvPr>
            <p:ph sz="half" idx="1"/>
          </p:nvPr>
        </p:nvSpPr>
        <p:spPr>
          <a:xfrm>
            <a:off x="806303" y="2626241"/>
            <a:ext cx="10515600" cy="3827721"/>
          </a:xfrm>
        </p:spPr>
        <p:txBody>
          <a:bodyPr>
            <a:normAutofit fontScale="55000" lnSpcReduction="20000"/>
          </a:bodyPr>
          <a:lstStyle/>
          <a:p>
            <a:pPr marL="0" indent="0">
              <a:lnSpc>
                <a:spcPct val="170000"/>
              </a:lnSpc>
              <a:buNone/>
            </a:pPr>
            <a:r>
              <a:rPr lang="en-US" sz="4500" b="1" dirty="0">
                <a:latin typeface="+mj-lt"/>
              </a:rPr>
              <a:t>Navigation </a:t>
            </a:r>
          </a:p>
          <a:p>
            <a:pPr>
              <a:lnSpc>
                <a:spcPct val="170000"/>
              </a:lnSpc>
            </a:pPr>
            <a:r>
              <a:rPr lang="en-US" b="1" dirty="0"/>
              <a:t>Communities: </a:t>
            </a:r>
            <a:r>
              <a:rPr lang="en-US" dirty="0"/>
              <a:t>See a list of communities you’re a part of or explore “All Communities” to see where else you can join the conversation!</a:t>
            </a:r>
          </a:p>
          <a:p>
            <a:pPr>
              <a:lnSpc>
                <a:spcPct val="170000"/>
              </a:lnSpc>
            </a:pPr>
            <a:r>
              <a:rPr lang="en-US" b="1" dirty="0"/>
              <a:t>Member Directory</a:t>
            </a:r>
            <a:r>
              <a:rPr lang="en-US" dirty="0"/>
              <a:t>: Find other AIC members and expand your professional network!</a:t>
            </a:r>
          </a:p>
          <a:p>
            <a:pPr>
              <a:lnSpc>
                <a:spcPct val="170000"/>
              </a:lnSpc>
            </a:pPr>
            <a:r>
              <a:rPr lang="en-US" b="1" dirty="0"/>
              <a:t>Events: </a:t>
            </a:r>
            <a:r>
              <a:rPr lang="en-US" dirty="0"/>
              <a:t>Find out more about upcoming programs!</a:t>
            </a:r>
          </a:p>
          <a:p>
            <a:pPr>
              <a:lnSpc>
                <a:spcPct val="170000"/>
              </a:lnSpc>
            </a:pPr>
            <a:r>
              <a:rPr lang="en-US" b="1" dirty="0"/>
              <a:t>Browse:</a:t>
            </a:r>
            <a:r>
              <a:rPr lang="en-US" dirty="0"/>
              <a:t> Just looking around? You can browse Discussion Posts and Library Entries if you’re looking for new reading material!</a:t>
            </a:r>
          </a:p>
          <a:p>
            <a:pPr>
              <a:lnSpc>
                <a:spcPct val="170000"/>
              </a:lnSpc>
            </a:pPr>
            <a:r>
              <a:rPr lang="en-US" b="1" dirty="0"/>
              <a:t>Participate: </a:t>
            </a:r>
            <a:r>
              <a:rPr lang="en-US" dirty="0"/>
              <a:t>Still a little stuck? Check out the Help/FAQs section! Want to get started posting discussion threads or a resource? Use “Post a Message” or “Share a File!”</a:t>
            </a:r>
          </a:p>
          <a:p>
            <a:pPr>
              <a:lnSpc>
                <a:spcPct val="170000"/>
              </a:lnSpc>
            </a:pPr>
            <a:endParaRPr lang="en-US" dirty="0"/>
          </a:p>
        </p:txBody>
      </p:sp>
      <p:pic>
        <p:nvPicPr>
          <p:cNvPr id="6" name="Content Placeholder 5">
            <a:extLst>
              <a:ext uri="{FF2B5EF4-FFF2-40B4-BE49-F238E27FC236}">
                <a16:creationId xmlns:a16="http://schemas.microsoft.com/office/drawing/2014/main" id="{8EA08B18-CA23-0A49-95EC-4EB6B57E9DCE}"/>
              </a:ext>
            </a:extLst>
          </p:cNvPr>
          <p:cNvPicPr>
            <a:picLocks noGrp="1" noChangeAspect="1"/>
          </p:cNvPicPr>
          <p:nvPr>
            <p:ph sz="half" idx="2"/>
          </p:nvPr>
        </p:nvPicPr>
        <p:blipFill rotWithShape="1">
          <a:blip r:embed="rId2"/>
          <a:srcRect t="59888"/>
          <a:stretch/>
        </p:blipFill>
        <p:spPr>
          <a:xfrm>
            <a:off x="661788" y="1733108"/>
            <a:ext cx="11186073" cy="893134"/>
          </a:xfrm>
        </p:spPr>
      </p:pic>
    </p:spTree>
    <p:extLst>
      <p:ext uri="{BB962C8B-B14F-4D97-AF65-F5344CB8AC3E}">
        <p14:creationId xmlns:p14="http://schemas.microsoft.com/office/powerpoint/2010/main" val="2275894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D77A1-73C4-8840-83F0-11C04CEBBAE4}"/>
              </a:ext>
            </a:extLst>
          </p:cNvPr>
          <p:cNvSpPr>
            <a:spLocks noGrp="1"/>
          </p:cNvSpPr>
          <p:nvPr>
            <p:ph type="title"/>
          </p:nvPr>
        </p:nvSpPr>
        <p:spPr>
          <a:xfrm>
            <a:off x="347330" y="1088804"/>
            <a:ext cx="10515600" cy="1325563"/>
          </a:xfrm>
        </p:spPr>
        <p:txBody>
          <a:bodyPr>
            <a:normAutofit/>
          </a:bodyPr>
          <a:lstStyle/>
          <a:p>
            <a:r>
              <a:rPr lang="en-US" sz="4000" dirty="0"/>
              <a:t>Community Home: Your Home Base!</a:t>
            </a:r>
          </a:p>
        </p:txBody>
      </p:sp>
      <p:sp>
        <p:nvSpPr>
          <p:cNvPr id="3" name="Content Placeholder 2">
            <a:extLst>
              <a:ext uri="{FF2B5EF4-FFF2-40B4-BE49-F238E27FC236}">
                <a16:creationId xmlns:a16="http://schemas.microsoft.com/office/drawing/2014/main" id="{494E21B1-2DDE-3B42-B721-CA4847C52909}"/>
              </a:ext>
            </a:extLst>
          </p:cNvPr>
          <p:cNvSpPr>
            <a:spLocks noGrp="1"/>
          </p:cNvSpPr>
          <p:nvPr>
            <p:ph sz="half" idx="1"/>
          </p:nvPr>
        </p:nvSpPr>
        <p:spPr>
          <a:xfrm>
            <a:off x="542260" y="2073348"/>
            <a:ext cx="6230680" cy="5241852"/>
          </a:xfrm>
        </p:spPr>
        <p:txBody>
          <a:bodyPr>
            <a:normAutofit fontScale="47500" lnSpcReduction="20000"/>
          </a:bodyPr>
          <a:lstStyle/>
          <a:p>
            <a:pPr>
              <a:lnSpc>
                <a:spcPct val="170000"/>
              </a:lnSpc>
            </a:pPr>
            <a:r>
              <a:rPr lang="en-US" b="1" dirty="0"/>
              <a:t>Upcoming Events: </a:t>
            </a:r>
            <a:r>
              <a:rPr lang="en-US" dirty="0"/>
              <a:t>A calendar of upcoming AIC events is on the left side of the page! This will include meetings, workshops, and important deadlines, like our elections. </a:t>
            </a:r>
          </a:p>
          <a:p>
            <a:pPr>
              <a:lnSpc>
                <a:spcPct val="170000"/>
              </a:lnSpc>
            </a:pPr>
            <a:r>
              <a:rPr lang="en-US" b="1" dirty="0"/>
              <a:t>Latest Discussions: </a:t>
            </a:r>
            <a:r>
              <a:rPr lang="en-US" dirty="0"/>
              <a:t>See what’s going on in the communities you’re a part of! Recent conversations will load in this area in the center of the page, keeping you up-to-date on what your colleagues are talking about. </a:t>
            </a:r>
          </a:p>
          <a:p>
            <a:pPr>
              <a:lnSpc>
                <a:spcPct val="170000"/>
              </a:lnSpc>
            </a:pPr>
            <a:r>
              <a:rPr lang="en-US" b="1" dirty="0"/>
              <a:t>Recent Shared Files: </a:t>
            </a:r>
            <a:r>
              <a:rPr lang="en-US" dirty="0"/>
              <a:t>The community will be a great way to share resources and provide access to publications and materials. See what’s new here on the right side of the page!</a:t>
            </a:r>
          </a:p>
          <a:p>
            <a:pPr>
              <a:lnSpc>
                <a:spcPct val="170000"/>
              </a:lnSpc>
            </a:pPr>
            <a:r>
              <a:rPr lang="en-US" b="1" dirty="0"/>
              <a:t>Tweets: </a:t>
            </a:r>
            <a:r>
              <a:rPr lang="en-US" dirty="0"/>
              <a:t>See the latest from AIC’s twitter account, @conservators, here! This section is below “Recent Shared Files.” </a:t>
            </a:r>
          </a:p>
          <a:p>
            <a:pPr>
              <a:lnSpc>
                <a:spcPct val="170000"/>
              </a:lnSpc>
            </a:pPr>
            <a:r>
              <a:rPr lang="en-US" b="1" dirty="0"/>
              <a:t>Most Active Members: </a:t>
            </a:r>
            <a:r>
              <a:rPr lang="en-US" dirty="0"/>
              <a:t>Who’s leading the conversation? Take a look at some of our most active members in this section at the bottom of the page! Keep posting and you might see yourself featured here!</a:t>
            </a:r>
          </a:p>
        </p:txBody>
      </p:sp>
      <p:pic>
        <p:nvPicPr>
          <p:cNvPr id="6" name="Content Placeholder 5">
            <a:extLst>
              <a:ext uri="{FF2B5EF4-FFF2-40B4-BE49-F238E27FC236}">
                <a16:creationId xmlns:a16="http://schemas.microsoft.com/office/drawing/2014/main" id="{8A28DA23-6AD9-574E-9633-3498CFCF1227}"/>
              </a:ext>
            </a:extLst>
          </p:cNvPr>
          <p:cNvPicPr>
            <a:picLocks noGrp="1" noChangeAspect="1"/>
          </p:cNvPicPr>
          <p:nvPr>
            <p:ph sz="half" idx="2"/>
          </p:nvPr>
        </p:nvPicPr>
        <p:blipFill>
          <a:blip r:embed="rId2"/>
          <a:stretch>
            <a:fillRect/>
          </a:stretch>
        </p:blipFill>
        <p:spPr>
          <a:xfrm>
            <a:off x="6858000" y="2414367"/>
            <a:ext cx="5063624" cy="3487840"/>
          </a:xfrm>
        </p:spPr>
      </p:pic>
    </p:spTree>
    <p:extLst>
      <p:ext uri="{BB962C8B-B14F-4D97-AF65-F5344CB8AC3E}">
        <p14:creationId xmlns:p14="http://schemas.microsoft.com/office/powerpoint/2010/main" val="1552395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8BAE825-DEC7-974F-9F5D-F4D0D55A43AB}"/>
              </a:ext>
            </a:extLst>
          </p:cNvPr>
          <p:cNvSpPr>
            <a:spLocks noGrp="1"/>
          </p:cNvSpPr>
          <p:nvPr>
            <p:ph type="title"/>
          </p:nvPr>
        </p:nvSpPr>
        <p:spPr>
          <a:xfrm>
            <a:off x="838200" y="962286"/>
            <a:ext cx="10515600" cy="1325563"/>
          </a:xfrm>
        </p:spPr>
        <p:txBody>
          <a:bodyPr>
            <a:normAutofit/>
          </a:bodyPr>
          <a:lstStyle/>
          <a:p>
            <a:r>
              <a:rPr lang="en-US" sz="4000" dirty="0"/>
              <a:t>Glossary of Terms </a:t>
            </a:r>
          </a:p>
        </p:txBody>
      </p:sp>
      <p:sp>
        <p:nvSpPr>
          <p:cNvPr id="6" name="Content Placeholder 5">
            <a:extLst>
              <a:ext uri="{FF2B5EF4-FFF2-40B4-BE49-F238E27FC236}">
                <a16:creationId xmlns:a16="http://schemas.microsoft.com/office/drawing/2014/main" id="{CE83FD2E-653D-A247-85CD-99F66BDF2121}"/>
              </a:ext>
            </a:extLst>
          </p:cNvPr>
          <p:cNvSpPr>
            <a:spLocks noGrp="1"/>
          </p:cNvSpPr>
          <p:nvPr>
            <p:ph idx="1"/>
          </p:nvPr>
        </p:nvSpPr>
        <p:spPr>
          <a:xfrm>
            <a:off x="838200" y="2062715"/>
            <a:ext cx="10515600" cy="5901071"/>
          </a:xfrm>
        </p:spPr>
        <p:txBody>
          <a:bodyPr>
            <a:normAutofit fontScale="55000" lnSpcReduction="20000"/>
          </a:bodyPr>
          <a:lstStyle/>
          <a:p>
            <a:pPr marL="0" indent="0">
              <a:lnSpc>
                <a:spcPct val="170000"/>
              </a:lnSpc>
              <a:buNone/>
            </a:pPr>
            <a:r>
              <a:rPr lang="en-US" dirty="0"/>
              <a:t>Here are some terms and definitions you may find helpful as you navigate your way through the community: </a:t>
            </a:r>
          </a:p>
          <a:p>
            <a:pPr>
              <a:lnSpc>
                <a:spcPct val="170000"/>
              </a:lnSpc>
            </a:pPr>
            <a:r>
              <a:rPr lang="en-US" b="1" dirty="0"/>
              <a:t>community</a:t>
            </a:r>
            <a:r>
              <a:rPr lang="en-US" dirty="0"/>
              <a:t> – a group of people organized around a common subject, interest, or theme. Communities are also organized around the different committees, working groups, networks, specialty groups, and leadership positions. This enables users to easily participate in only the communities they are a member of and in those which interest them.</a:t>
            </a:r>
          </a:p>
          <a:p>
            <a:pPr>
              <a:lnSpc>
                <a:spcPct val="170000"/>
              </a:lnSpc>
            </a:pPr>
            <a:r>
              <a:rPr lang="en-US" b="1" dirty="0"/>
              <a:t>discussion</a:t>
            </a:r>
            <a:r>
              <a:rPr lang="en-US" dirty="0"/>
              <a:t> – sometimes referred to as “forums,” these are topics or questions that are interactively grouped within—and related to—a specific community. All comments responding to the topic are posted beneath the initial topic and become a discussion </a:t>
            </a:r>
            <a:r>
              <a:rPr lang="en-US" b="1" dirty="0"/>
              <a:t>thread</a:t>
            </a:r>
            <a:r>
              <a:rPr lang="en-US" dirty="0"/>
              <a:t>. A “thread” is generally defined as a single topic under discussion by a group.</a:t>
            </a:r>
          </a:p>
          <a:p>
            <a:pPr>
              <a:lnSpc>
                <a:spcPct val="170000"/>
              </a:lnSpc>
            </a:pPr>
            <a:r>
              <a:rPr lang="en-US" b="1" dirty="0"/>
              <a:t>posting</a:t>
            </a:r>
            <a:r>
              <a:rPr lang="en-US" dirty="0"/>
              <a:t> – a message or file submitted to a community for which you are a member.</a:t>
            </a:r>
          </a:p>
          <a:p>
            <a:pPr>
              <a:lnSpc>
                <a:spcPct val="170000"/>
              </a:lnSpc>
            </a:pPr>
            <a:r>
              <a:rPr lang="en-US" b="1" dirty="0"/>
              <a:t>ribbons</a:t>
            </a:r>
            <a:r>
              <a:rPr lang="en-US" dirty="0"/>
              <a:t> – these appear under a member’s profile picture and serve as indicators of how active the member is within the community. They may also describe the activities or professional designations the member has within AIC.</a:t>
            </a:r>
          </a:p>
        </p:txBody>
      </p:sp>
    </p:spTree>
    <p:extLst>
      <p:ext uri="{BB962C8B-B14F-4D97-AF65-F5344CB8AC3E}">
        <p14:creationId xmlns:p14="http://schemas.microsoft.com/office/powerpoint/2010/main" val="2401339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9F16155-B44D-E244-9367-631EA5BC3C02}"/>
              </a:ext>
            </a:extLst>
          </p:cNvPr>
          <p:cNvSpPr>
            <a:spLocks noGrp="1"/>
          </p:cNvSpPr>
          <p:nvPr>
            <p:ph idx="1"/>
          </p:nvPr>
        </p:nvSpPr>
        <p:spPr>
          <a:xfrm>
            <a:off x="838200" y="2669578"/>
            <a:ext cx="9153939" cy="3660521"/>
          </a:xfrm>
        </p:spPr>
        <p:txBody>
          <a:bodyPr>
            <a:normAutofit/>
          </a:bodyPr>
          <a:lstStyle/>
          <a:p>
            <a:pPr marL="0" indent="0">
              <a:lnSpc>
                <a:spcPct val="170000"/>
              </a:lnSpc>
              <a:spcBef>
                <a:spcPts val="1600"/>
              </a:spcBef>
              <a:buNone/>
            </a:pPr>
            <a:r>
              <a:rPr lang="en-US" b="1" dirty="0"/>
              <a:t>Our online community is more than just a website. </a:t>
            </a:r>
          </a:p>
          <a:p>
            <a:pPr marL="0" indent="0">
              <a:lnSpc>
                <a:spcPct val="170000"/>
              </a:lnSpc>
              <a:spcBef>
                <a:spcPts val="1600"/>
              </a:spcBef>
              <a:buNone/>
            </a:pPr>
            <a:r>
              <a:rPr lang="en-US" dirty="0"/>
              <a:t>It’s a professional networking and information tool designed to connect members, allied professionals, and staff of the American Institute for Conservation and its foundation. </a:t>
            </a:r>
          </a:p>
        </p:txBody>
      </p:sp>
      <p:sp>
        <p:nvSpPr>
          <p:cNvPr id="6" name="Title 3">
            <a:extLst>
              <a:ext uri="{FF2B5EF4-FFF2-40B4-BE49-F238E27FC236}">
                <a16:creationId xmlns:a16="http://schemas.microsoft.com/office/drawing/2014/main" id="{AFE91568-C70D-1843-8317-E9737FACD143}"/>
              </a:ext>
            </a:extLst>
          </p:cNvPr>
          <p:cNvSpPr>
            <a:spLocks noGrp="1"/>
          </p:cNvSpPr>
          <p:nvPr>
            <p:ph type="title"/>
          </p:nvPr>
        </p:nvSpPr>
        <p:spPr>
          <a:xfrm>
            <a:off x="838200" y="1344612"/>
            <a:ext cx="10515600" cy="1325563"/>
          </a:xfrm>
        </p:spPr>
        <p:txBody>
          <a:bodyPr/>
          <a:lstStyle/>
          <a:p>
            <a:r>
              <a:rPr lang="en-US" dirty="0"/>
              <a:t>Welcome!</a:t>
            </a:r>
          </a:p>
        </p:txBody>
      </p:sp>
    </p:spTree>
    <p:extLst>
      <p:ext uri="{BB962C8B-B14F-4D97-AF65-F5344CB8AC3E}">
        <p14:creationId xmlns:p14="http://schemas.microsoft.com/office/powerpoint/2010/main" val="2087147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9F16155-B44D-E244-9367-631EA5BC3C02}"/>
              </a:ext>
            </a:extLst>
          </p:cNvPr>
          <p:cNvSpPr>
            <a:spLocks noGrp="1"/>
          </p:cNvSpPr>
          <p:nvPr>
            <p:ph idx="1"/>
          </p:nvPr>
        </p:nvSpPr>
        <p:spPr>
          <a:xfrm>
            <a:off x="838200" y="1669775"/>
            <a:ext cx="10515600" cy="4507188"/>
          </a:xfrm>
        </p:spPr>
        <p:txBody>
          <a:bodyPr>
            <a:normAutofit fontScale="77500" lnSpcReduction="20000"/>
          </a:bodyPr>
          <a:lstStyle/>
          <a:p>
            <a:pPr marL="0" indent="0">
              <a:lnSpc>
                <a:spcPct val="170000"/>
              </a:lnSpc>
              <a:spcBef>
                <a:spcPts val="1600"/>
              </a:spcBef>
              <a:buNone/>
            </a:pPr>
            <a:r>
              <a:rPr lang="en-US" dirty="0"/>
              <a:t>This community:</a:t>
            </a:r>
          </a:p>
          <a:p>
            <a:pPr>
              <a:lnSpc>
                <a:spcPct val="170000"/>
              </a:lnSpc>
              <a:spcBef>
                <a:spcPts val="1600"/>
              </a:spcBef>
            </a:pPr>
            <a:r>
              <a:rPr lang="en-US" dirty="0"/>
              <a:t>provides instant access to field-wide discussions, organizational news, and current research</a:t>
            </a:r>
          </a:p>
          <a:p>
            <a:pPr>
              <a:lnSpc>
                <a:spcPct val="170000"/>
              </a:lnSpc>
              <a:spcBef>
                <a:spcPts val="1600"/>
              </a:spcBef>
            </a:pPr>
            <a:r>
              <a:rPr lang="en-US" dirty="0"/>
              <a:t>allows users to quickly and easily connect</a:t>
            </a:r>
          </a:p>
          <a:p>
            <a:pPr>
              <a:lnSpc>
                <a:spcPct val="170000"/>
              </a:lnSpc>
              <a:spcBef>
                <a:spcPts val="1600"/>
              </a:spcBef>
            </a:pPr>
            <a:r>
              <a:rPr lang="en-US" dirty="0"/>
              <a:t>provides a forum for accomplishing specialty group, committee, and governance work</a:t>
            </a:r>
          </a:p>
          <a:p>
            <a:pPr>
              <a:lnSpc>
                <a:spcPct val="170000"/>
              </a:lnSpc>
              <a:spcBef>
                <a:spcPts val="1600"/>
              </a:spcBef>
            </a:pPr>
            <a:r>
              <a:rPr lang="en-US" dirty="0"/>
              <a:t>allows users to engage in online discussions</a:t>
            </a:r>
          </a:p>
          <a:p>
            <a:pPr>
              <a:lnSpc>
                <a:spcPct val="170000"/>
              </a:lnSpc>
              <a:spcBef>
                <a:spcPts val="1600"/>
              </a:spcBef>
            </a:pPr>
            <a:endParaRPr lang="en-US" dirty="0"/>
          </a:p>
        </p:txBody>
      </p:sp>
    </p:spTree>
    <p:extLst>
      <p:ext uri="{BB962C8B-B14F-4D97-AF65-F5344CB8AC3E}">
        <p14:creationId xmlns:p14="http://schemas.microsoft.com/office/powerpoint/2010/main" val="3156337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9F16155-B44D-E244-9367-631EA5BC3C02}"/>
              </a:ext>
            </a:extLst>
          </p:cNvPr>
          <p:cNvSpPr>
            <a:spLocks noGrp="1"/>
          </p:cNvSpPr>
          <p:nvPr>
            <p:ph idx="1"/>
          </p:nvPr>
        </p:nvSpPr>
        <p:spPr>
          <a:xfrm>
            <a:off x="838200" y="1815549"/>
            <a:ext cx="10515600" cy="4361414"/>
          </a:xfrm>
        </p:spPr>
        <p:txBody>
          <a:bodyPr>
            <a:normAutofit/>
          </a:bodyPr>
          <a:lstStyle/>
          <a:p>
            <a:pPr marL="0" indent="0">
              <a:lnSpc>
                <a:spcPct val="170000"/>
              </a:lnSpc>
              <a:spcBef>
                <a:spcPts val="1600"/>
              </a:spcBef>
              <a:buNone/>
            </a:pPr>
            <a:r>
              <a:rPr lang="en-US" dirty="0"/>
              <a:t>In short, the community provides us with an unprecedented opportunity to reach new heights and ultimately to be of greater service to our members and the conservation field.</a:t>
            </a:r>
            <a:br>
              <a:rPr lang="en-US" dirty="0"/>
            </a:br>
            <a:br>
              <a:rPr lang="en-US" dirty="0"/>
            </a:br>
            <a:r>
              <a:rPr lang="en-US" dirty="0"/>
              <a:t>Let’s get started! </a:t>
            </a:r>
          </a:p>
          <a:p>
            <a:pPr>
              <a:lnSpc>
                <a:spcPct val="170000"/>
              </a:lnSpc>
              <a:spcBef>
                <a:spcPts val="1600"/>
              </a:spcBef>
            </a:pPr>
            <a:endParaRPr lang="en-US" dirty="0"/>
          </a:p>
        </p:txBody>
      </p:sp>
    </p:spTree>
    <p:extLst>
      <p:ext uri="{BB962C8B-B14F-4D97-AF65-F5344CB8AC3E}">
        <p14:creationId xmlns:p14="http://schemas.microsoft.com/office/powerpoint/2010/main" val="2635239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77573-51F4-FE4A-8F6C-726F0AF6A236}"/>
              </a:ext>
            </a:extLst>
          </p:cNvPr>
          <p:cNvSpPr>
            <a:spLocks noGrp="1"/>
          </p:cNvSpPr>
          <p:nvPr>
            <p:ph type="title"/>
          </p:nvPr>
        </p:nvSpPr>
        <p:spPr>
          <a:xfrm>
            <a:off x="512751" y="375882"/>
            <a:ext cx="10515600" cy="1325563"/>
          </a:xfrm>
        </p:spPr>
        <p:txBody>
          <a:bodyPr/>
          <a:lstStyle/>
          <a:p>
            <a:r>
              <a:rPr lang="en-US" dirty="0"/>
              <a:t>Step 1: Log in</a:t>
            </a:r>
          </a:p>
        </p:txBody>
      </p:sp>
      <p:sp>
        <p:nvSpPr>
          <p:cNvPr id="4" name="Content Placeholder 3">
            <a:extLst>
              <a:ext uri="{FF2B5EF4-FFF2-40B4-BE49-F238E27FC236}">
                <a16:creationId xmlns:a16="http://schemas.microsoft.com/office/drawing/2014/main" id="{E9237A0E-3D36-D647-AC3A-8FED7D53F0CA}"/>
              </a:ext>
            </a:extLst>
          </p:cNvPr>
          <p:cNvSpPr>
            <a:spLocks noGrp="1"/>
          </p:cNvSpPr>
          <p:nvPr>
            <p:ph sz="half" idx="2"/>
          </p:nvPr>
        </p:nvSpPr>
        <p:spPr>
          <a:xfrm>
            <a:off x="6172200" y="527125"/>
            <a:ext cx="5542878" cy="5649838"/>
          </a:xfrm>
        </p:spPr>
        <p:txBody>
          <a:bodyPr>
            <a:normAutofit fontScale="92500" lnSpcReduction="20000"/>
          </a:bodyPr>
          <a:lstStyle/>
          <a:p>
            <a:pPr lvl="0">
              <a:lnSpc>
                <a:spcPct val="150000"/>
              </a:lnSpc>
            </a:pPr>
            <a:r>
              <a:rPr lang="en-US" dirty="0"/>
              <a:t>Visit </a:t>
            </a:r>
            <a:r>
              <a:rPr lang="en-US" u="sng" dirty="0">
                <a:hlinkClick r:id="rId2"/>
              </a:rPr>
              <a:t>community.conservation-us.org</a:t>
            </a:r>
            <a:r>
              <a:rPr lang="en-US" dirty="0"/>
              <a:t> . </a:t>
            </a:r>
          </a:p>
          <a:p>
            <a:pPr lvl="0">
              <a:lnSpc>
                <a:spcPct val="150000"/>
              </a:lnSpc>
            </a:pPr>
            <a:r>
              <a:rPr lang="en-US" dirty="0"/>
              <a:t>Click on the “</a:t>
            </a:r>
            <a:r>
              <a:rPr lang="en-US" b="1" dirty="0"/>
              <a:t>Sign In Here</a:t>
            </a:r>
            <a:r>
              <a:rPr lang="en-US" dirty="0"/>
              <a:t>” button in the upper right corner. This will take you to AIC’s site; log in using your regular account information (email and password). </a:t>
            </a:r>
          </a:p>
          <a:p>
            <a:pPr lvl="0">
              <a:lnSpc>
                <a:spcPct val="150000"/>
              </a:lnSpc>
            </a:pPr>
            <a:r>
              <a:rPr lang="en-US" dirty="0"/>
              <a:t>Having trouble? Click on the “</a:t>
            </a:r>
            <a:r>
              <a:rPr lang="en-US" b="1" dirty="0"/>
              <a:t>Forgot Password?</a:t>
            </a:r>
            <a:r>
              <a:rPr lang="en-US" dirty="0"/>
              <a:t>” link or email our membership team at </a:t>
            </a:r>
            <a:r>
              <a:rPr lang="en-US" u="sng" dirty="0">
                <a:hlinkClick r:id="rId3"/>
              </a:rPr>
              <a:t>membership@conservation-us.org</a:t>
            </a:r>
            <a:r>
              <a:rPr lang="en-US" dirty="0"/>
              <a:t>. </a:t>
            </a:r>
          </a:p>
          <a:p>
            <a:pPr>
              <a:lnSpc>
                <a:spcPct val="150000"/>
              </a:lnSpc>
            </a:pPr>
            <a:endParaRPr lang="en-US" dirty="0"/>
          </a:p>
        </p:txBody>
      </p:sp>
      <p:pic>
        <p:nvPicPr>
          <p:cNvPr id="5" name="Content Placeholder 5">
            <a:extLst>
              <a:ext uri="{FF2B5EF4-FFF2-40B4-BE49-F238E27FC236}">
                <a16:creationId xmlns:a16="http://schemas.microsoft.com/office/drawing/2014/main" id="{BF8921EB-C452-5B46-B311-48F3D00B6306}"/>
              </a:ext>
            </a:extLst>
          </p:cNvPr>
          <p:cNvPicPr>
            <a:picLocks noChangeAspect="1"/>
          </p:cNvPicPr>
          <p:nvPr/>
        </p:nvPicPr>
        <p:blipFill>
          <a:blip r:embed="rId4"/>
          <a:stretch>
            <a:fillRect/>
          </a:stretch>
        </p:blipFill>
        <p:spPr>
          <a:xfrm>
            <a:off x="512751" y="1799513"/>
            <a:ext cx="5583249" cy="4059318"/>
          </a:xfrm>
          <a:prstGeom prst="rect">
            <a:avLst/>
          </a:prstGeom>
        </p:spPr>
      </p:pic>
    </p:spTree>
    <p:extLst>
      <p:ext uri="{BB962C8B-B14F-4D97-AF65-F5344CB8AC3E}">
        <p14:creationId xmlns:p14="http://schemas.microsoft.com/office/powerpoint/2010/main" val="3096441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77573-51F4-FE4A-8F6C-726F0AF6A236}"/>
              </a:ext>
            </a:extLst>
          </p:cNvPr>
          <p:cNvSpPr>
            <a:spLocks noGrp="1"/>
          </p:cNvSpPr>
          <p:nvPr>
            <p:ph type="title"/>
          </p:nvPr>
        </p:nvSpPr>
        <p:spPr>
          <a:xfrm>
            <a:off x="512751" y="375882"/>
            <a:ext cx="10515600" cy="1325563"/>
          </a:xfrm>
        </p:spPr>
        <p:txBody>
          <a:bodyPr/>
          <a:lstStyle/>
          <a:p>
            <a:r>
              <a:rPr lang="en-US" dirty="0"/>
              <a:t>Step 2a: Complete Your Profile</a:t>
            </a:r>
          </a:p>
        </p:txBody>
      </p:sp>
      <p:sp>
        <p:nvSpPr>
          <p:cNvPr id="4" name="Content Placeholder 3">
            <a:extLst>
              <a:ext uri="{FF2B5EF4-FFF2-40B4-BE49-F238E27FC236}">
                <a16:creationId xmlns:a16="http://schemas.microsoft.com/office/drawing/2014/main" id="{E9237A0E-3D36-D647-AC3A-8FED7D53F0CA}"/>
              </a:ext>
            </a:extLst>
          </p:cNvPr>
          <p:cNvSpPr>
            <a:spLocks noGrp="1"/>
          </p:cNvSpPr>
          <p:nvPr>
            <p:ph sz="half" idx="2"/>
          </p:nvPr>
        </p:nvSpPr>
        <p:spPr>
          <a:xfrm>
            <a:off x="6204473" y="1559859"/>
            <a:ext cx="5542878" cy="5649838"/>
          </a:xfrm>
        </p:spPr>
        <p:txBody>
          <a:bodyPr>
            <a:normAutofit fontScale="62500" lnSpcReduction="20000"/>
          </a:bodyPr>
          <a:lstStyle/>
          <a:p>
            <a:pPr lvl="0">
              <a:lnSpc>
                <a:spcPct val="150000"/>
              </a:lnSpc>
            </a:pPr>
            <a:r>
              <a:rPr lang="en-US" dirty="0"/>
              <a:t>Once you log in, click on the arrow next to your picture (top right of screen) and select “Profile”. Begin by double-checking your profile information.</a:t>
            </a:r>
          </a:p>
          <a:p>
            <a:pPr lvl="0">
              <a:lnSpc>
                <a:spcPct val="150000"/>
              </a:lnSpc>
            </a:pPr>
            <a:r>
              <a:rPr lang="en-US" dirty="0"/>
              <a:t> You may see that a lot of your profile is already filled out! If any of the information is incorrect, such as your contact details, bio, or interests/specializations, click the pencil icon to the right of the area to edit the information. This will take you back to the AIC site so you don’t have to update your information twice! </a:t>
            </a:r>
          </a:p>
          <a:p>
            <a:pPr lvl="0">
              <a:lnSpc>
                <a:spcPct val="150000"/>
              </a:lnSpc>
            </a:pPr>
            <a:r>
              <a:rPr lang="en-US" dirty="0"/>
              <a:t>Come back to the community by either following the link on your member dashboard or by navigating to </a:t>
            </a:r>
            <a:r>
              <a:rPr lang="en-US" dirty="0" err="1"/>
              <a:t>community.conservation-us.org</a:t>
            </a:r>
            <a:r>
              <a:rPr lang="en-US" dirty="0"/>
              <a:t> again. </a:t>
            </a:r>
          </a:p>
        </p:txBody>
      </p:sp>
      <p:pic>
        <p:nvPicPr>
          <p:cNvPr id="6" name="Content Placeholder 5">
            <a:extLst>
              <a:ext uri="{FF2B5EF4-FFF2-40B4-BE49-F238E27FC236}">
                <a16:creationId xmlns:a16="http://schemas.microsoft.com/office/drawing/2014/main" id="{19C0AA6D-1259-3145-92DD-12951E4084BD}"/>
              </a:ext>
            </a:extLst>
          </p:cNvPr>
          <p:cNvPicPr>
            <a:picLocks noChangeAspect="1"/>
          </p:cNvPicPr>
          <p:nvPr/>
        </p:nvPicPr>
        <p:blipFill rotWithShape="1">
          <a:blip r:embed="rId2"/>
          <a:srcRect l="18382" r="15809"/>
          <a:stretch/>
        </p:blipFill>
        <p:spPr>
          <a:xfrm>
            <a:off x="550851" y="1701445"/>
            <a:ext cx="5219700" cy="4032479"/>
          </a:xfrm>
          <a:prstGeom prst="rect">
            <a:avLst/>
          </a:prstGeom>
        </p:spPr>
      </p:pic>
    </p:spTree>
    <p:extLst>
      <p:ext uri="{BB962C8B-B14F-4D97-AF65-F5344CB8AC3E}">
        <p14:creationId xmlns:p14="http://schemas.microsoft.com/office/powerpoint/2010/main" val="3077422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77573-51F4-FE4A-8F6C-726F0AF6A236}"/>
              </a:ext>
            </a:extLst>
          </p:cNvPr>
          <p:cNvSpPr>
            <a:spLocks noGrp="1"/>
          </p:cNvSpPr>
          <p:nvPr>
            <p:ph type="title"/>
          </p:nvPr>
        </p:nvSpPr>
        <p:spPr>
          <a:xfrm>
            <a:off x="512751" y="375882"/>
            <a:ext cx="10515600" cy="1325563"/>
          </a:xfrm>
        </p:spPr>
        <p:txBody>
          <a:bodyPr/>
          <a:lstStyle/>
          <a:p>
            <a:r>
              <a:rPr lang="en-US" dirty="0"/>
              <a:t>Step 2b: Complete Your Profile</a:t>
            </a:r>
          </a:p>
        </p:txBody>
      </p:sp>
      <p:sp>
        <p:nvSpPr>
          <p:cNvPr id="4" name="Content Placeholder 3">
            <a:extLst>
              <a:ext uri="{FF2B5EF4-FFF2-40B4-BE49-F238E27FC236}">
                <a16:creationId xmlns:a16="http://schemas.microsoft.com/office/drawing/2014/main" id="{E9237A0E-3D36-D647-AC3A-8FED7D53F0CA}"/>
              </a:ext>
            </a:extLst>
          </p:cNvPr>
          <p:cNvSpPr>
            <a:spLocks noGrp="1"/>
          </p:cNvSpPr>
          <p:nvPr>
            <p:ph sz="half" idx="2"/>
          </p:nvPr>
        </p:nvSpPr>
        <p:spPr>
          <a:xfrm>
            <a:off x="6204473" y="1559859"/>
            <a:ext cx="5542878" cy="5649838"/>
          </a:xfrm>
        </p:spPr>
        <p:txBody>
          <a:bodyPr>
            <a:normAutofit fontScale="70000" lnSpcReduction="20000"/>
          </a:bodyPr>
          <a:lstStyle/>
          <a:p>
            <a:pPr lvl="0">
              <a:lnSpc>
                <a:spcPct val="150000"/>
              </a:lnSpc>
            </a:pPr>
            <a:r>
              <a:rPr lang="en-US" dirty="0"/>
              <a:t>If you have a LinkedIn account, you can use the “Update your Information from LinkedIn” link to complete your profile. (Note: this will only add your current positions)</a:t>
            </a:r>
          </a:p>
          <a:p>
            <a:pPr lvl="0">
              <a:lnSpc>
                <a:spcPct val="150000"/>
              </a:lnSpc>
            </a:pPr>
            <a:r>
              <a:rPr lang="en-US" dirty="0"/>
              <a:t>Complete the Education and Job History sections by using the Add/Edit links (optional).</a:t>
            </a:r>
          </a:p>
          <a:p>
            <a:pPr lvl="0">
              <a:lnSpc>
                <a:spcPct val="150000"/>
              </a:lnSpc>
            </a:pPr>
            <a:r>
              <a:rPr lang="en-US" dirty="0"/>
              <a:t>While on your profile page, click “My Account” and then select “Discussion Signature.” You can add variables that automatically pull from your AIC profile, so it updates when you make any change, or you can create your own custom signature that will be added to your posts.</a:t>
            </a:r>
          </a:p>
          <a:p>
            <a:pPr lvl="0">
              <a:lnSpc>
                <a:spcPct val="150000"/>
              </a:lnSpc>
            </a:pPr>
            <a:endParaRPr lang="en-US" dirty="0"/>
          </a:p>
        </p:txBody>
      </p:sp>
      <p:pic>
        <p:nvPicPr>
          <p:cNvPr id="5" name="Content Placeholder 7">
            <a:extLst>
              <a:ext uri="{FF2B5EF4-FFF2-40B4-BE49-F238E27FC236}">
                <a16:creationId xmlns:a16="http://schemas.microsoft.com/office/drawing/2014/main" id="{CEC6BBDF-79AC-1249-A21F-68B1E8C5ACE6}"/>
              </a:ext>
            </a:extLst>
          </p:cNvPr>
          <p:cNvPicPr>
            <a:picLocks noChangeAspect="1"/>
          </p:cNvPicPr>
          <p:nvPr/>
        </p:nvPicPr>
        <p:blipFill>
          <a:blip r:embed="rId2"/>
          <a:stretch>
            <a:fillRect/>
          </a:stretch>
        </p:blipFill>
        <p:spPr>
          <a:xfrm>
            <a:off x="601104" y="1782595"/>
            <a:ext cx="3390900" cy="1625600"/>
          </a:xfrm>
          <a:prstGeom prst="rect">
            <a:avLst/>
          </a:prstGeom>
        </p:spPr>
      </p:pic>
      <p:pic>
        <p:nvPicPr>
          <p:cNvPr id="7" name="Picture 6">
            <a:extLst>
              <a:ext uri="{FF2B5EF4-FFF2-40B4-BE49-F238E27FC236}">
                <a16:creationId xmlns:a16="http://schemas.microsoft.com/office/drawing/2014/main" id="{D5AB3A38-80FE-6C41-886E-BC07781327A6}"/>
              </a:ext>
            </a:extLst>
          </p:cNvPr>
          <p:cNvPicPr>
            <a:picLocks noChangeAspect="1"/>
          </p:cNvPicPr>
          <p:nvPr/>
        </p:nvPicPr>
        <p:blipFill>
          <a:blip r:embed="rId3"/>
          <a:stretch>
            <a:fillRect/>
          </a:stretch>
        </p:blipFill>
        <p:spPr>
          <a:xfrm>
            <a:off x="601104" y="3640621"/>
            <a:ext cx="5181600" cy="2493312"/>
          </a:xfrm>
          <a:prstGeom prst="rect">
            <a:avLst/>
          </a:prstGeom>
        </p:spPr>
      </p:pic>
    </p:spTree>
    <p:extLst>
      <p:ext uri="{BB962C8B-B14F-4D97-AF65-F5344CB8AC3E}">
        <p14:creationId xmlns:p14="http://schemas.microsoft.com/office/powerpoint/2010/main" val="656665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26838-622F-6E44-8788-A9204FAD2CC4}"/>
              </a:ext>
            </a:extLst>
          </p:cNvPr>
          <p:cNvSpPr>
            <a:spLocks noGrp="1"/>
          </p:cNvSpPr>
          <p:nvPr>
            <p:ph type="title"/>
          </p:nvPr>
        </p:nvSpPr>
        <p:spPr/>
        <p:txBody>
          <a:bodyPr/>
          <a:lstStyle/>
          <a:p>
            <a:r>
              <a:rPr lang="en-US" dirty="0"/>
              <a:t>Step 3: Customize Your Privacy Settings</a:t>
            </a:r>
            <a:r>
              <a:rPr lang="en-US" dirty="0">
                <a:effectLst/>
              </a:rPr>
              <a:t> </a:t>
            </a:r>
            <a:endParaRPr lang="en-US" dirty="0"/>
          </a:p>
        </p:txBody>
      </p:sp>
      <p:sp>
        <p:nvSpPr>
          <p:cNvPr id="3" name="Content Placeholder 2">
            <a:extLst>
              <a:ext uri="{FF2B5EF4-FFF2-40B4-BE49-F238E27FC236}">
                <a16:creationId xmlns:a16="http://schemas.microsoft.com/office/drawing/2014/main" id="{FEA5DC1C-CA2B-D848-A789-44AAAD94D551}"/>
              </a:ext>
            </a:extLst>
          </p:cNvPr>
          <p:cNvSpPr>
            <a:spLocks noGrp="1"/>
          </p:cNvSpPr>
          <p:nvPr>
            <p:ph sz="half" idx="1"/>
          </p:nvPr>
        </p:nvSpPr>
        <p:spPr>
          <a:xfrm>
            <a:off x="6331326" y="1627645"/>
            <a:ext cx="5181600" cy="4351338"/>
          </a:xfrm>
        </p:spPr>
        <p:txBody>
          <a:bodyPr>
            <a:normAutofit fontScale="92500"/>
          </a:bodyPr>
          <a:lstStyle/>
          <a:p>
            <a:pPr>
              <a:lnSpc>
                <a:spcPct val="150000"/>
              </a:lnSpc>
            </a:pPr>
            <a:r>
              <a:rPr lang="en-US" dirty="0"/>
              <a:t>In your profile, click “My Account” and select “Privacy Settings.” Here, set your contact preferences and control how much of your information appears to others. </a:t>
            </a:r>
          </a:p>
          <a:p>
            <a:pPr>
              <a:lnSpc>
                <a:spcPct val="150000"/>
              </a:lnSpc>
            </a:pPr>
            <a:r>
              <a:rPr lang="en-US" dirty="0"/>
              <a:t>After setting your preferences, click “Save Changes.”</a:t>
            </a:r>
          </a:p>
        </p:txBody>
      </p:sp>
      <p:pic>
        <p:nvPicPr>
          <p:cNvPr id="5" name="Content Placeholder 7">
            <a:extLst>
              <a:ext uri="{FF2B5EF4-FFF2-40B4-BE49-F238E27FC236}">
                <a16:creationId xmlns:a16="http://schemas.microsoft.com/office/drawing/2014/main" id="{2C0AF656-C2B4-EE45-B2BF-F6D37BB2300E}"/>
              </a:ext>
            </a:extLst>
          </p:cNvPr>
          <p:cNvPicPr>
            <a:picLocks noGrp="1" noChangeAspect="1"/>
          </p:cNvPicPr>
          <p:nvPr>
            <p:ph sz="half" idx="2"/>
          </p:nvPr>
        </p:nvPicPr>
        <p:blipFill>
          <a:blip r:embed="rId2"/>
          <a:stretch>
            <a:fillRect/>
          </a:stretch>
        </p:blipFill>
        <p:spPr>
          <a:xfrm>
            <a:off x="838200" y="1515727"/>
            <a:ext cx="5015747" cy="4575175"/>
          </a:xfrm>
        </p:spPr>
      </p:pic>
    </p:spTree>
    <p:extLst>
      <p:ext uri="{BB962C8B-B14F-4D97-AF65-F5344CB8AC3E}">
        <p14:creationId xmlns:p14="http://schemas.microsoft.com/office/powerpoint/2010/main" val="312291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26838-622F-6E44-8788-A9204FAD2CC4}"/>
              </a:ext>
            </a:extLst>
          </p:cNvPr>
          <p:cNvSpPr>
            <a:spLocks noGrp="1"/>
          </p:cNvSpPr>
          <p:nvPr>
            <p:ph type="title"/>
          </p:nvPr>
        </p:nvSpPr>
        <p:spPr/>
        <p:txBody>
          <a:bodyPr/>
          <a:lstStyle/>
          <a:p>
            <a:r>
              <a:rPr lang="en-US" dirty="0"/>
              <a:t>Step 4a: Customize Your Subscriptions</a:t>
            </a:r>
            <a:r>
              <a:rPr lang="en-US" dirty="0">
                <a:effectLst/>
              </a:rPr>
              <a:t> </a:t>
            </a:r>
            <a:endParaRPr lang="en-US" dirty="0"/>
          </a:p>
        </p:txBody>
      </p:sp>
      <p:sp>
        <p:nvSpPr>
          <p:cNvPr id="6" name="Content Placeholder 5">
            <a:extLst>
              <a:ext uri="{FF2B5EF4-FFF2-40B4-BE49-F238E27FC236}">
                <a16:creationId xmlns:a16="http://schemas.microsoft.com/office/drawing/2014/main" id="{82999D53-286B-D84A-8759-D3407F7B34CF}"/>
              </a:ext>
            </a:extLst>
          </p:cNvPr>
          <p:cNvSpPr>
            <a:spLocks noGrp="1"/>
          </p:cNvSpPr>
          <p:nvPr>
            <p:ph sz="half" idx="2"/>
          </p:nvPr>
        </p:nvSpPr>
        <p:spPr>
          <a:xfrm>
            <a:off x="6427381" y="1494759"/>
            <a:ext cx="5181600" cy="4820980"/>
          </a:xfrm>
        </p:spPr>
        <p:txBody>
          <a:bodyPr>
            <a:normAutofit fontScale="70000" lnSpcReduction="20000"/>
          </a:bodyPr>
          <a:lstStyle/>
          <a:p>
            <a:pPr>
              <a:lnSpc>
                <a:spcPct val="170000"/>
              </a:lnSpc>
            </a:pPr>
            <a:r>
              <a:rPr lang="en-US" dirty="0"/>
              <a:t>In your profile, click “My Account” and then select “Email Preferences.” </a:t>
            </a:r>
          </a:p>
          <a:p>
            <a:pPr>
              <a:lnSpc>
                <a:spcPct val="170000"/>
              </a:lnSpc>
            </a:pPr>
            <a:r>
              <a:rPr lang="en-US" dirty="0"/>
              <a:t>You can choose whether or not you receive emails from community managers, social emails like requests to add contacts and mentions, and promotional materials. </a:t>
            </a:r>
          </a:p>
          <a:p>
            <a:pPr>
              <a:lnSpc>
                <a:spcPct val="170000"/>
              </a:lnSpc>
            </a:pPr>
            <a:r>
              <a:rPr lang="en-US" dirty="0"/>
              <a:t>We recommend you leave them on, but we wanted to make sure you knew where to access these settings. </a:t>
            </a:r>
          </a:p>
        </p:txBody>
      </p:sp>
      <p:pic>
        <p:nvPicPr>
          <p:cNvPr id="7" name="Content Placeholder 5">
            <a:extLst>
              <a:ext uri="{FF2B5EF4-FFF2-40B4-BE49-F238E27FC236}">
                <a16:creationId xmlns:a16="http://schemas.microsoft.com/office/drawing/2014/main" id="{22B0C669-595F-7B49-9D5F-D4CDA3DD3C80}"/>
              </a:ext>
            </a:extLst>
          </p:cNvPr>
          <p:cNvPicPr>
            <a:picLocks noChangeAspect="1"/>
          </p:cNvPicPr>
          <p:nvPr/>
        </p:nvPicPr>
        <p:blipFill>
          <a:blip r:embed="rId2"/>
          <a:stretch>
            <a:fillRect/>
          </a:stretch>
        </p:blipFill>
        <p:spPr>
          <a:xfrm>
            <a:off x="838199" y="1485382"/>
            <a:ext cx="5192633" cy="4830357"/>
          </a:xfrm>
          <a:prstGeom prst="rect">
            <a:avLst/>
          </a:prstGeom>
        </p:spPr>
      </p:pic>
    </p:spTree>
    <p:extLst>
      <p:ext uri="{BB962C8B-B14F-4D97-AF65-F5344CB8AC3E}">
        <p14:creationId xmlns:p14="http://schemas.microsoft.com/office/powerpoint/2010/main" val="36718612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TotalTime>
  <Words>1463</Words>
  <Application>Microsoft Office PowerPoint</Application>
  <PresentationFormat>Widescreen</PresentationFormat>
  <Paragraphs>63</Paragraphs>
  <Slides>16</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16</vt:i4>
      </vt:variant>
    </vt:vector>
  </HeadingPairs>
  <TitlesOfParts>
    <vt:vector size="21" baseType="lpstr">
      <vt:lpstr>Arial</vt:lpstr>
      <vt:lpstr>Calibri</vt:lpstr>
      <vt:lpstr>Calibri Light</vt:lpstr>
      <vt:lpstr>Office Theme</vt:lpstr>
      <vt:lpstr>Custom Design</vt:lpstr>
      <vt:lpstr>Welcome to AIC’s  Online Community</vt:lpstr>
      <vt:lpstr>Welcome!</vt:lpstr>
      <vt:lpstr>PowerPoint Presentation</vt:lpstr>
      <vt:lpstr>PowerPoint Presentation</vt:lpstr>
      <vt:lpstr>Step 1: Log in</vt:lpstr>
      <vt:lpstr>Step 2a: Complete Your Profile</vt:lpstr>
      <vt:lpstr>Step 2b: Complete Your Profile</vt:lpstr>
      <vt:lpstr>Step 3: Customize Your Privacy Settings </vt:lpstr>
      <vt:lpstr>Step 4a: Customize Your Subscriptions </vt:lpstr>
      <vt:lpstr>Step 4b: Customize Your Subscriptions </vt:lpstr>
      <vt:lpstr>Step 5: Find Members</vt:lpstr>
      <vt:lpstr>Step 6: Invite Contacts</vt:lpstr>
      <vt:lpstr>Step 7: Explore! </vt:lpstr>
      <vt:lpstr>PowerPoint Presentation</vt:lpstr>
      <vt:lpstr>Community Home: Your Home Base!</vt:lpstr>
      <vt:lpstr>Glossary of Terms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Katelin Lee</dc:creator>
  <cp:lastModifiedBy>Erika Goergen</cp:lastModifiedBy>
  <cp:revision>16</cp:revision>
  <dcterms:created xsi:type="dcterms:W3CDTF">2018-04-30T16:09:21Z</dcterms:created>
  <dcterms:modified xsi:type="dcterms:W3CDTF">2018-06-28T21:11:32Z</dcterms:modified>
</cp:coreProperties>
</file>