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0" r:id="rId6"/>
    <p:sldId id="262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726"/>
  </p:normalViewPr>
  <p:slideViewPr>
    <p:cSldViewPr snapToGrid="0" snapToObjects="1">
      <p:cViewPr varScale="1">
        <p:scale>
          <a:sx n="117" d="100"/>
          <a:sy n="117" d="100"/>
        </p:scale>
        <p:origin x="17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24EBD1-783F-EAE8-F612-01005BB09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FBA5F-D1A2-D266-BCDC-28A68BD1A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3881-B432-A64E-8CA1-CF2F9B5040FE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B8F0A-FD0A-AF41-0F01-F3AB3F17B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0A30E-18F1-5DD9-D328-BE6B0005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D356-1693-AB40-9F6E-E9B766B5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06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0C14B-88C3-E445-9E14-C581E6D46588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8CDE-F1D2-9A43-93DA-9392596B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75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08CDE-F1D2-9A43-93DA-9392596BCC0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2BD16-CD95-A5C7-19B4-8203F09286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ridge over a river with trees and a city in the background&#10;&#10;AI-generated content may be incorrect.">
            <a:extLst>
              <a:ext uri="{FF2B5EF4-FFF2-40B4-BE49-F238E27FC236}">
                <a16:creationId xmlns:a16="http://schemas.microsoft.com/office/drawing/2014/main" id="{57F0FAD2-D206-5D06-CA9E-F0C1764F1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81"/>
          <a:stretch/>
        </p:blipFill>
        <p:spPr>
          <a:xfrm>
            <a:off x="0" y="79512"/>
            <a:ext cx="12192000" cy="7731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4043F-747D-8340-B5E9-C14B148A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216" y="3279969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288E9-02CB-0F4C-AFD9-18582671F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718" y="5963074"/>
            <a:ext cx="9144000" cy="59942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1577E-8E90-2642-9725-31E83399B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174750" cy="1982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8781B-FF78-3D43-A10E-2863D76FA6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6956" y="595215"/>
            <a:ext cx="2042373" cy="2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6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4351338"/>
          </a:xfrm>
        </p:spPr>
        <p:txBody>
          <a:bodyPr numCol="2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6BE253-671D-C4CF-443B-2704F0DD2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AIC’s 53rd Annual Meeting | May 2025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03A8DA-69B3-9B13-050E-75933BD26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8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7624477" cy="4351338"/>
          </a:xfrm>
        </p:spPr>
        <p:txBody>
          <a:bodyPr numCol="1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4F88AA-02EF-3B4C-AC80-FF107BAC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9363" y="1825625"/>
            <a:ext cx="2484437" cy="24844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E701-4993-A647-928A-61E0C6843D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9363" y="4422775"/>
            <a:ext cx="2484437" cy="1290638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E9B072-B222-6A37-09CB-865878B6C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E1AA2B-70D0-F48F-4992-88037928F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pos="456" userDrawn="1">
          <p15:clr>
            <a:srgbClr val="FBAE40"/>
          </p15:clr>
        </p15:guide>
        <p15:guide id="4" pos="168" userDrawn="1">
          <p15:clr>
            <a:srgbClr val="FBAE40"/>
          </p15:clr>
        </p15:guide>
        <p15:guide id="5" orient="horz" pos="38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151-FB26-2941-AC45-85FA2FF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88F2-8113-3B42-9A11-966A578F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255006-28A7-3EFF-218C-E19ED8500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1FF46F-B128-39C1-004E-5EEAF26F4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DC72-1CD7-2A49-9CA3-A67A60624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1AD76-A594-9F48-B6BC-3C4A2119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AB0B09-DA6A-3C4B-A745-1CEB2BE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45B87F-4B71-D619-1AD9-F4085DE3E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5FC83B-C14E-E486-F44B-BACC9E37F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5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2B26-E84F-F941-9DB1-0B3336D8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976BF-3593-F348-AC7E-A9A60706A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288" y="2505075"/>
            <a:ext cx="5157787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B799B-B447-384C-B8F0-9612E3973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13420-0516-6A4D-AF8B-D8F7CC3F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8C2BF7F-E137-B049-80B8-D3DE10EF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D5F58F-8D06-0C49-6805-E5689AD15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4C7C3A-1473-ED27-1167-386662D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3C9CB3-D9F2-7A41-87F4-A97FB04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5F1E16-E481-B14B-A28C-093A9A009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1452" y="1119982"/>
            <a:ext cx="6830460" cy="39222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2CD47-D7C3-D644-AF31-9E8BC3376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4417"/>
            <a:ext cx="4002088" cy="3052808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8E800D-8CCC-9541-8C71-91DD4D51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9" y="1681163"/>
            <a:ext cx="42481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3CACDDE-587C-D040-B7E5-A93BF55662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7734" y="5152222"/>
            <a:ext cx="6804178" cy="585003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20DB289-D1C9-FFE3-3F8E-45BEC6ABF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C1DC50-44EE-C6A6-45D2-B020CBE62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7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66097E-1829-EAB7-AD29-B7F815FD3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24179-08CF-A0F6-AC80-09372B218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14236-0213-424C-B7E5-1E7F948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8DDE-709E-1347-9165-0BA502775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99F3-494C-EB40-8AE8-DFDF7B9AD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AIC's 52nd Annual Meeting |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995D7-E7EF-3841-A138-B8FDC8EFC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47EB7-54B0-AB41-BE70-625F0D7FCA8B}"/>
              </a:ext>
            </a:extLst>
          </p:cNvPr>
          <p:cNvSpPr/>
          <p:nvPr userDrawn="1"/>
        </p:nvSpPr>
        <p:spPr>
          <a:xfrm>
            <a:off x="0" y="0"/>
            <a:ext cx="12192000" cy="89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E5F162-6722-294B-B80D-46665849734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11" y="6176963"/>
            <a:ext cx="2200047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80">
              <a:srgbClr val="FAFAFA">
                <a:alpha val="47000"/>
              </a:srgbClr>
            </a:gs>
            <a:gs pos="0">
              <a:schemeClr val="bg1"/>
            </a:gs>
            <a:gs pos="44000">
              <a:schemeClr val="accent3">
                <a:lumMod val="89000"/>
              </a:schemeClr>
            </a:gs>
            <a:gs pos="54000">
              <a:schemeClr val="accent3">
                <a:lumMod val="89000"/>
              </a:schemeClr>
            </a:gs>
            <a:gs pos="79000">
              <a:schemeClr val="accent3">
                <a:lumMod val="7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8B6E-BC38-9741-91FD-B8FD1885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516" y="3205152"/>
            <a:ext cx="9144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DE93F-0B65-7F42-8985-EF0959A33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16" y="5592752"/>
            <a:ext cx="9999832" cy="599421"/>
          </a:xfrm>
        </p:spPr>
        <p:txBody>
          <a:bodyPr>
            <a:normAutofit/>
          </a:bodyPr>
          <a:lstStyle/>
          <a:p>
            <a:r>
              <a:rPr lang="en-US" sz="3600" dirty="0"/>
              <a:t>Author first name, author last name, author title</a:t>
            </a:r>
          </a:p>
        </p:txBody>
      </p:sp>
    </p:spTree>
    <p:extLst>
      <p:ext uri="{BB962C8B-B14F-4D97-AF65-F5344CB8AC3E}">
        <p14:creationId xmlns:p14="http://schemas.microsoft.com/office/powerpoint/2010/main" val="169988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2" y="687574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40D-5D91-7841-9BF7-A0C256D5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3841079"/>
          </a:xfrm>
        </p:spPr>
        <p:txBody>
          <a:bodyPr numCol="1" spcCol="457200">
            <a:normAutofit/>
          </a:bodyPr>
          <a:lstStyle/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haerentia</a:t>
            </a:r>
            <a:r>
              <a:rPr lang="en-US" sz="2400" dirty="0"/>
              <a:t>.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43C050-32FA-1288-319D-829F60B24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FF8CC3-AA6C-09B6-D57D-92B49F7E8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63976" y="63663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Name | AIC’s 53rd Annual Meeting | May 2025</a:t>
            </a:r>
          </a:p>
        </p:txBody>
      </p:sp>
    </p:spTree>
    <p:extLst>
      <p:ext uri="{BB962C8B-B14F-4D97-AF65-F5344CB8AC3E}">
        <p14:creationId xmlns:p14="http://schemas.microsoft.com/office/powerpoint/2010/main" val="11117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Cum sociis </a:t>
            </a:r>
            <a:r>
              <a:rPr lang="en-US" sz="2400" dirty="0" err="1"/>
              <a:t>natoque</a:t>
            </a:r>
            <a:r>
              <a:rPr lang="en-US" sz="2400" dirty="0"/>
              <a:t> </a:t>
            </a:r>
            <a:r>
              <a:rPr lang="en-US" sz="2400" dirty="0" err="1"/>
              <a:t>penatibus</a:t>
            </a:r>
            <a:r>
              <a:rPr lang="en-US" sz="2400" dirty="0"/>
              <a:t> et </a:t>
            </a:r>
            <a:r>
              <a:rPr lang="en-US" sz="2400" dirty="0" err="1"/>
              <a:t>magnis</a:t>
            </a:r>
            <a:r>
              <a:rPr lang="en-US" sz="2400" dirty="0"/>
              <a:t> dis parturient.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aute</a:t>
            </a:r>
            <a:r>
              <a:rPr lang="en-US" sz="2400" dirty="0"/>
              <a:t> </a:t>
            </a:r>
            <a:r>
              <a:rPr lang="en-US" sz="2400" dirty="0" err="1"/>
              <a:t>iure</a:t>
            </a:r>
            <a:r>
              <a:rPr lang="en-US" sz="2400" dirty="0"/>
              <a:t> </a:t>
            </a:r>
            <a:r>
              <a:rPr lang="en-US" sz="2400" dirty="0" err="1"/>
              <a:t>reprehenderit</a:t>
            </a:r>
            <a:r>
              <a:rPr lang="en-US" sz="2400" dirty="0"/>
              <a:t> in </a:t>
            </a:r>
            <a:r>
              <a:rPr lang="en-US" sz="2400" dirty="0" err="1"/>
              <a:t>voluptate</a:t>
            </a:r>
            <a:r>
              <a:rPr lang="en-US" sz="2400" dirty="0"/>
              <a:t> </a:t>
            </a:r>
            <a:r>
              <a:rPr lang="en-US" sz="2400" dirty="0" err="1"/>
              <a:t>velit</a:t>
            </a:r>
            <a:r>
              <a:rPr lang="en-US" sz="2400" dirty="0"/>
              <a:t> </a:t>
            </a:r>
            <a:r>
              <a:rPr lang="en-US" sz="2400" dirty="0" err="1"/>
              <a:t>esse</a:t>
            </a:r>
            <a:r>
              <a:rPr lang="en-US" sz="2400" dirty="0"/>
              <a:t>. </a:t>
            </a:r>
            <a:r>
              <a:rPr lang="en-US" sz="2400" dirty="0" err="1"/>
              <a:t>Nec</a:t>
            </a:r>
            <a:r>
              <a:rPr lang="en-US" sz="2400" dirty="0"/>
              <a:t> </a:t>
            </a:r>
            <a:r>
              <a:rPr lang="en-US" sz="2400" dirty="0" err="1"/>
              <a:t>dubitamus</a:t>
            </a:r>
            <a:r>
              <a:rPr lang="en-US" sz="2400" dirty="0"/>
              <a:t> </a:t>
            </a:r>
            <a:r>
              <a:rPr lang="en-US" sz="2400" dirty="0" err="1"/>
              <a:t>multa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quae</a:t>
            </a:r>
            <a:r>
              <a:rPr lang="en-US" sz="2400" dirty="0"/>
              <a:t> et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invenerat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Ut </a:t>
            </a:r>
            <a:r>
              <a:rPr lang="en-US" sz="2400" dirty="0" err="1"/>
              <a:t>enim</a:t>
            </a:r>
            <a:r>
              <a:rPr lang="en-US" sz="2400" dirty="0"/>
              <a:t> ad minim </a:t>
            </a:r>
            <a:r>
              <a:rPr lang="en-US" sz="2400" dirty="0" err="1"/>
              <a:t>veniam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nostrud</a:t>
            </a:r>
            <a:r>
              <a:rPr lang="en-US" sz="2400" dirty="0"/>
              <a:t> exercitation.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Fabio vel </a:t>
            </a:r>
            <a:r>
              <a:rPr lang="en-US" sz="2400" dirty="0" err="1"/>
              <a:t>iudice</a:t>
            </a:r>
            <a:r>
              <a:rPr lang="en-US" sz="2400" dirty="0"/>
              <a:t> </a:t>
            </a:r>
            <a:r>
              <a:rPr lang="en-US" sz="2400" dirty="0" err="1"/>
              <a:t>vincam</a:t>
            </a:r>
            <a:r>
              <a:rPr lang="en-US" sz="2400" dirty="0"/>
              <a:t>, sunt in culpa qui </a:t>
            </a:r>
            <a:r>
              <a:rPr lang="en-US" sz="2400" dirty="0" err="1"/>
              <a:t>officia</a:t>
            </a:r>
            <a:r>
              <a:rPr lang="en-US" sz="2400" dirty="0"/>
              <a:t>. Hi </a:t>
            </a:r>
            <a:r>
              <a:rPr lang="en-US" sz="2400" dirty="0" err="1"/>
              <a:t>omnes</a:t>
            </a:r>
            <a:r>
              <a:rPr lang="en-US" sz="2400" dirty="0"/>
              <a:t> lingua, </a:t>
            </a:r>
            <a:r>
              <a:rPr lang="en-US" sz="2400" dirty="0" err="1"/>
              <a:t>institutis</a:t>
            </a:r>
            <a:r>
              <a:rPr lang="en-US" sz="2400" dirty="0"/>
              <a:t>, </a:t>
            </a:r>
            <a:r>
              <a:rPr lang="en-US" sz="2400" dirty="0" err="1"/>
              <a:t>legibus</a:t>
            </a:r>
            <a:r>
              <a:rPr lang="en-US" sz="2400" dirty="0"/>
              <a:t> inter se </a:t>
            </a:r>
            <a:r>
              <a:rPr lang="en-US" sz="2400" dirty="0" err="1"/>
              <a:t>differunt</a:t>
            </a:r>
            <a:r>
              <a:rPr lang="en-US" sz="2400" dirty="0"/>
              <a:t>. Morbi </a:t>
            </a:r>
            <a:r>
              <a:rPr lang="en-US" sz="2400" dirty="0" err="1"/>
              <a:t>odio</a:t>
            </a:r>
            <a:r>
              <a:rPr lang="en-US" sz="2400" dirty="0"/>
              <a:t> </a:t>
            </a:r>
            <a:r>
              <a:rPr lang="en-US" sz="2400" dirty="0" err="1"/>
              <a:t>eros</a:t>
            </a:r>
            <a:r>
              <a:rPr lang="en-US" sz="2400" dirty="0"/>
              <a:t>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55A67B-49EA-DB45-96B1-D37C0AC653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6531" y="1825625"/>
            <a:ext cx="4757270" cy="390015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r>
              <a:rPr lang="en-US" dirty="0"/>
              <a:t>Quid </a:t>
            </a:r>
            <a:r>
              <a:rPr lang="en-US" dirty="0" err="1"/>
              <a:t>securi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tamquam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habebis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dicantur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FF4F1-77A6-338C-B62C-E64864F5C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6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840"/>
            <a:ext cx="10515600" cy="644899"/>
          </a:xfrm>
        </p:spPr>
        <p:txBody>
          <a:bodyPr>
            <a:noAutofit/>
          </a:bodyPr>
          <a:lstStyle/>
          <a:p>
            <a:r>
              <a:rPr lang="en-US" sz="6000" dirty="0"/>
              <a:t>New Section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EE2B-640E-8AAC-EF4F-35624C23D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6E698A-A9D8-0B4A-B037-1132B658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487577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Headline Treatment Sample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D2BFE99-6C59-AF4E-902D-E960DEC08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467859"/>
            <a:ext cx="5815912" cy="392228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66BEB-1122-DD4D-A21E-96D7D582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88" y="1467859"/>
            <a:ext cx="4919553" cy="3916063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</a:t>
            </a:r>
            <a:r>
              <a:rPr lang="en-US" sz="2400" dirty="0" err="1"/>
              <a:t>Quam</a:t>
            </a:r>
            <a:r>
              <a:rPr lang="en-US" sz="2400" dirty="0"/>
              <a:t> </a:t>
            </a:r>
            <a:r>
              <a:rPr lang="en-US" sz="2400" dirty="0" err="1"/>
              <a:t>diu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furor </a:t>
            </a:r>
            <a:r>
              <a:rPr lang="en-US" sz="2400" dirty="0" err="1"/>
              <a:t>iste</a:t>
            </a:r>
            <a:r>
              <a:rPr lang="en-US" sz="2400" dirty="0"/>
              <a:t> </a:t>
            </a:r>
            <a:r>
              <a:rPr lang="en-US" sz="2400" dirty="0" err="1"/>
              <a:t>tuus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eludet</a:t>
            </a:r>
            <a:r>
              <a:rPr lang="en-US" sz="2400" dirty="0"/>
              <a:t>?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Tu </a:t>
            </a:r>
            <a:r>
              <a:rPr lang="en-US" sz="2400" dirty="0" err="1"/>
              <a:t>quoque</a:t>
            </a:r>
            <a:r>
              <a:rPr lang="en-US" sz="2400" dirty="0"/>
              <a:t>, Brute, </a:t>
            </a:r>
            <a:r>
              <a:rPr lang="en-US" sz="2400" dirty="0" err="1"/>
              <a:t>fili</a:t>
            </a:r>
            <a:r>
              <a:rPr lang="en-US" sz="2400" dirty="0"/>
              <a:t> mi, nihil </a:t>
            </a:r>
            <a:r>
              <a:rPr lang="en-US" sz="2400" dirty="0" err="1"/>
              <a:t>timor</a:t>
            </a:r>
            <a:r>
              <a:rPr lang="en-US" sz="2400" dirty="0"/>
              <a:t> </a:t>
            </a:r>
            <a:r>
              <a:rPr lang="en-US" sz="2400" dirty="0" err="1"/>
              <a:t>populi</a:t>
            </a:r>
            <a:r>
              <a:rPr lang="en-US" sz="2400" dirty="0"/>
              <a:t>, nihil! </a:t>
            </a:r>
            <a:r>
              <a:rPr lang="en-US" sz="2400" dirty="0" err="1"/>
              <a:t>Quae</a:t>
            </a:r>
            <a:r>
              <a:rPr lang="en-US" sz="2400" dirty="0"/>
              <a:t> </a:t>
            </a:r>
            <a:r>
              <a:rPr lang="en-US" sz="2400" dirty="0" err="1"/>
              <a:t>vero</a:t>
            </a:r>
            <a:r>
              <a:rPr lang="en-US" sz="2400" dirty="0"/>
              <a:t> </a:t>
            </a:r>
            <a:r>
              <a:rPr lang="en-US" sz="2400" dirty="0" err="1"/>
              <a:t>auctorem</a:t>
            </a:r>
            <a:r>
              <a:rPr lang="en-US" sz="2400" dirty="0"/>
              <a:t> </a:t>
            </a:r>
            <a:r>
              <a:rPr lang="en-US" sz="2400" dirty="0" err="1"/>
              <a:t>tractata</a:t>
            </a:r>
            <a:r>
              <a:rPr lang="en-US" sz="2400" dirty="0"/>
              <a:t> ab fiducia </a:t>
            </a:r>
            <a:r>
              <a:rPr lang="en-US" sz="2400" dirty="0" err="1"/>
              <a:t>dicuntur</a:t>
            </a:r>
            <a:r>
              <a:rPr lang="en-US" sz="2400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5EEE34-681D-174C-A715-646B5B3D7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5500099"/>
            <a:ext cx="5815912" cy="585003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Fictum</a:t>
            </a:r>
            <a:r>
              <a:rPr lang="en-US" dirty="0"/>
              <a:t>,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astutumque</a:t>
            </a:r>
            <a:r>
              <a:rPr lang="en-US" dirty="0"/>
              <a:t>!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B6DF2-78FD-428F-EDDB-79E86B22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8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E94A1A-13AE-437C-AFF2-F9A709F847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F9A0-ECF3-6BD4-BDF7-3F775F3E1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0EC-576B-3B85-DFC8-2472DF1B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B59A-17C7-C2C8-B8E3-E97D622F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543817-5DA1-6649-7328-7020AFA95D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BC341-DC4C-31C9-169F-3F2E5E3F3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A80DD0-065B-85BA-DD8B-67A714147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1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645-182C-B448-BB13-D1E557BF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2F7E-A995-874C-A759-520EBEE5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2">
            <a:normAutofit fontScale="47500" lnSpcReduction="20000"/>
          </a:bodyPr>
          <a:lstStyle/>
          <a:p>
            <a:r>
              <a:rPr lang="en-US" dirty="0"/>
              <a:t>Author Name</a:t>
            </a:r>
          </a:p>
          <a:p>
            <a:r>
              <a:rPr lang="en-US" dirty="0"/>
              <a:t>Author Title</a:t>
            </a:r>
          </a:p>
          <a:p>
            <a:r>
              <a:rPr lang="en-US" dirty="0"/>
              <a:t>Author Institution</a:t>
            </a:r>
          </a:p>
          <a:p>
            <a:r>
              <a:rPr lang="en-US" dirty="0"/>
              <a:t>Author email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Sponsor logos if necessary</a:t>
            </a:r>
          </a:p>
          <a:p>
            <a:r>
              <a:rPr lang="en-US" dirty="0"/>
              <a:t>If sponsor logos are not available, write out name of sponsors</a:t>
            </a:r>
          </a:p>
          <a:p>
            <a:r>
              <a:rPr lang="en-US" dirty="0"/>
              <a:t>Feel free to use the AIC logo from our website.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67917-0B27-95EF-5636-D5B0B454C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324</Words>
  <Application>Microsoft Macintosh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Reader Pro</vt:lpstr>
      <vt:lpstr>Office Theme</vt:lpstr>
      <vt:lpstr>Presentation Title</vt:lpstr>
      <vt:lpstr>Slide Title</vt:lpstr>
      <vt:lpstr>Slide Title</vt:lpstr>
      <vt:lpstr>New Section Title</vt:lpstr>
      <vt:lpstr>Headline Treatment Sample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Bonnie Naugle</cp:lastModifiedBy>
  <cp:revision>29</cp:revision>
  <dcterms:created xsi:type="dcterms:W3CDTF">2018-11-12T19:54:41Z</dcterms:created>
  <dcterms:modified xsi:type="dcterms:W3CDTF">2025-03-18T21:10:17Z</dcterms:modified>
</cp:coreProperties>
</file>