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3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21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281899-E54C-CB46-9D3B-E32DA73296E4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A3EE68-271D-0649-80AE-B5AC1F14B8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Tabletop Exercise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3:00 on a Saturday afternoon. Your institution is preparing to close for the evening.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hear thunder in the distance and an alert comes across several people’s cell phones that a severe storm is crossing the area, bringing with it lightning, strong winds and heavy downpours with a projection of 8 inches of rainfall before the storm ends later this evening. </a:t>
            </a:r>
            <a:endParaRPr lang="en-US" dirty="0" smtClean="0"/>
          </a:p>
          <a:p>
            <a:r>
              <a:rPr lang="en-US" dirty="0" smtClean="0"/>
              <a:t>What should you do now?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01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Tabletop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begin to follow the procedures outlined in your emergency plan for severe weather, when suddenly a bolt of lightning strikes a tree next to your building.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tree crashes onto your roof, leaving a large hole over a collections area where water is now streaming in</a:t>
            </a:r>
            <a:r>
              <a:rPr lang="en-US" dirty="0" smtClean="0"/>
              <a:t>.</a:t>
            </a:r>
          </a:p>
          <a:p>
            <a:r>
              <a:rPr lang="en-US" dirty="0"/>
              <a:t>How would you ensure the safety of staff, patrons and collections? </a:t>
            </a:r>
          </a:p>
        </p:txBody>
      </p:sp>
    </p:spTree>
    <p:extLst>
      <p:ext uri="{BB962C8B-B14F-4D97-AF65-F5344CB8AC3E}">
        <p14:creationId xmlns:p14="http://schemas.microsoft.com/office/powerpoint/2010/main" val="30557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What worked well about our emergency plan?</a:t>
            </a:r>
          </a:p>
          <a:p>
            <a:pPr lvl="0"/>
            <a:r>
              <a:rPr lang="en-US" dirty="0"/>
              <a:t>What was not clear?</a:t>
            </a:r>
          </a:p>
          <a:p>
            <a:pPr lvl="0"/>
            <a:r>
              <a:rPr lang="en-US" dirty="0"/>
              <a:t>How would you react differently if you could not reach the disaster team leader?</a:t>
            </a:r>
          </a:p>
          <a:p>
            <a:pPr lvl="0"/>
            <a:r>
              <a:rPr lang="en-US" dirty="0"/>
              <a:t>How would you react differently if the power went out ?</a:t>
            </a:r>
          </a:p>
          <a:p>
            <a:pPr lvl="0"/>
            <a:r>
              <a:rPr lang="en-US" dirty="0"/>
              <a:t>Does your institution have access to the needed supplies and services?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747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60</TotalTime>
  <Words>184</Words>
  <Application>Microsoft Macintosh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Genesis</vt:lpstr>
      <vt:lpstr>Tabletop Exercise</vt:lpstr>
      <vt:lpstr>Tabletop Exercise</vt:lpstr>
      <vt:lpstr>Discussion Questions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Tabletop Exercise</dc:title>
  <dc:subject/>
  <dc:creator>Rebecca Elder</dc:creator>
  <cp:keywords/>
  <dc:description/>
  <cp:lastModifiedBy>Rebecca Elder</cp:lastModifiedBy>
  <cp:revision>2</cp:revision>
  <dcterms:created xsi:type="dcterms:W3CDTF">2017-11-25T15:25:09Z</dcterms:created>
  <dcterms:modified xsi:type="dcterms:W3CDTF">2017-11-28T19:21:25Z</dcterms:modified>
  <cp:category/>
</cp:coreProperties>
</file>