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57" r:id="rId3"/>
    <p:sldId id="258" r:id="rId4"/>
    <p:sldId id="263" r:id="rId5"/>
    <p:sldId id="260" r:id="rId6"/>
    <p:sldId id="262" r:id="rId7"/>
    <p:sldId id="26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9969"/>
    <p:restoredTop sz="94694"/>
  </p:normalViewPr>
  <p:slideViewPr>
    <p:cSldViewPr snapToGrid="0" snapToObjects="1">
      <p:cViewPr>
        <p:scale>
          <a:sx n="37" d="100"/>
          <a:sy n="37" d="100"/>
        </p:scale>
        <p:origin x="3272" y="2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572780C-9E9A-3FB9-7F45-9C91E1CADF1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733C7D8-A174-2ED6-DB54-B4460AC1D29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68FF5E-E251-CA4D-9525-72DD64A106B6}" type="datetimeFigureOut">
              <a:rPr lang="en-US" smtClean="0"/>
              <a:t>1/27/23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FD6C56-658F-C707-DA28-D603370F8FC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Author Last Name | May 2023 | AIC’s 51st Annual Meeting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61163F-7DF4-5A67-CCED-0D3A9E85BD6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81BD32-4A41-AE43-9270-8ABE76764D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598048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40C14B-88C3-E445-9E14-C581E6D46588}" type="datetimeFigureOut">
              <a:rPr lang="en-US" smtClean="0"/>
              <a:t>1/27/23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Author Last Name | May 2023 | AIC’s 51st Annual Meeting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D08CDE-F1D2-9A43-93DA-9392596BC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847570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Delete website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D08CDE-F1D2-9A43-93DA-9392596BCC01}" type="slidenum">
              <a:rPr lang="en-US" smtClean="0"/>
              <a:t>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49AECD-5D40-778C-239B-7645BE42424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Author Last Name | May 2023 | AIC’s 51st Annual Meeting</a:t>
            </a:r>
          </a:p>
        </p:txBody>
      </p:sp>
    </p:spTree>
    <p:extLst>
      <p:ext uri="{BB962C8B-B14F-4D97-AF65-F5344CB8AC3E}">
        <p14:creationId xmlns:p14="http://schemas.microsoft.com/office/powerpoint/2010/main" val="1371229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picture containing outdoor, wave, night sky&#10;&#10;Description automatically generated">
            <a:extLst>
              <a:ext uri="{FF2B5EF4-FFF2-40B4-BE49-F238E27FC236}">
                <a16:creationId xmlns:a16="http://schemas.microsoft.com/office/drawing/2014/main" id="{1FF967D4-0451-E30B-17FE-8105C5CCD2B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FE4043F-747D-8340-B5E9-C14B148A08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9871" y="1566892"/>
            <a:ext cx="9144000" cy="2170545"/>
          </a:xfrm>
        </p:spPr>
        <p:txBody>
          <a:bodyPr anchor="b">
            <a:normAutofit/>
          </a:bodyPr>
          <a:lstStyle>
            <a:lvl1pPr algn="l">
              <a:defRPr sz="4800" b="0" i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61288E9-02CB-0F4C-AFD9-18582671FD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9871" y="4118019"/>
            <a:ext cx="9144000" cy="544928"/>
          </a:xfrm>
        </p:spPr>
        <p:txBody>
          <a:bodyPr/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831577E-8E90-2642-9725-31E83399B4C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875160"/>
            <a:ext cx="3174750" cy="19828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078781B-FF78-3D43-A10E-2863D76FA6E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636671" y="6229839"/>
            <a:ext cx="2042373" cy="233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463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936" userDrawn="1">
          <p15:clr>
            <a:srgbClr val="FBAE40"/>
          </p15:clr>
        </p15:guide>
        <p15:guide id="2" orient="horz" pos="768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D7BFD4-5662-3A40-96B9-665BB58414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4653" y="365125"/>
            <a:ext cx="10515600" cy="644899"/>
          </a:xfrm>
        </p:spPr>
        <p:txBody>
          <a:bodyPr>
            <a:normAutofit/>
          </a:bodyPr>
          <a:lstStyle>
            <a:lvl1pPr>
              <a:defRPr sz="2800" b="0" i="0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C24C19-27A4-E24B-BD4C-98109B8C02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7879" y="1338608"/>
            <a:ext cx="10629147" cy="4351338"/>
          </a:xfrm>
        </p:spPr>
        <p:txBody>
          <a:bodyPr numCol="2">
            <a:normAutofit/>
          </a:bodyPr>
          <a:lstStyle>
            <a:lvl1pPr marL="0" indent="0">
              <a:buNone/>
              <a:defRPr sz="1600" b="0" i="0">
                <a:latin typeface="Arial" panose="020B0604020202020204" pitchFamily="34" charset="0"/>
              </a:defRPr>
            </a:lvl1pPr>
            <a:lvl2pPr marL="457200" indent="0">
              <a:buNone/>
              <a:defRPr sz="1600" b="0" i="0">
                <a:latin typeface="Arial" panose="020B0604020202020204" pitchFamily="34" charset="0"/>
              </a:defRPr>
            </a:lvl2pPr>
            <a:lvl3pPr marL="914400" indent="0">
              <a:buNone/>
              <a:defRPr sz="1600" b="0" i="0">
                <a:latin typeface="Arial" panose="020B0604020202020204" pitchFamily="34" charset="0"/>
              </a:defRPr>
            </a:lvl3pPr>
            <a:lvl4pPr marL="1371600" indent="0">
              <a:buNone/>
              <a:defRPr sz="1600" b="0" i="0">
                <a:latin typeface="Arial" panose="020B0604020202020204" pitchFamily="34" charset="0"/>
              </a:defRPr>
            </a:lvl4pPr>
            <a:lvl5pPr marL="1828800" indent="0">
              <a:buNone/>
              <a:defRPr sz="1600" b="0" i="0"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04EC6E-9C44-2C4B-8262-8E101193B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EC2B7-809C-5648-8D4E-0DB20E412F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889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2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D7BFD4-5662-3A40-96B9-665BB58414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4653" y="365125"/>
            <a:ext cx="10515600" cy="644899"/>
          </a:xfrm>
        </p:spPr>
        <p:txBody>
          <a:bodyPr>
            <a:normAutofit/>
          </a:bodyPr>
          <a:lstStyle>
            <a:lvl1pPr>
              <a:defRPr sz="2800" b="0" i="0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C24C19-27A4-E24B-BD4C-98109B8C02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4652" y="1825625"/>
            <a:ext cx="7624477" cy="4351338"/>
          </a:xfrm>
        </p:spPr>
        <p:txBody>
          <a:bodyPr numCol="1">
            <a:normAutofit/>
          </a:bodyPr>
          <a:lstStyle>
            <a:lvl1pPr marL="0" indent="0">
              <a:buNone/>
              <a:defRPr sz="1600" b="0" i="0">
                <a:latin typeface="Arial" panose="020B0604020202020204" pitchFamily="34" charset="0"/>
              </a:defRPr>
            </a:lvl1pPr>
            <a:lvl2pPr marL="457200" indent="0">
              <a:buNone/>
              <a:defRPr sz="1600" b="0" i="0">
                <a:latin typeface="Arial" panose="020B0604020202020204" pitchFamily="34" charset="0"/>
              </a:defRPr>
            </a:lvl2pPr>
            <a:lvl3pPr marL="914400" indent="0">
              <a:buNone/>
              <a:defRPr sz="1600" b="0" i="0">
                <a:latin typeface="Arial" panose="020B0604020202020204" pitchFamily="34" charset="0"/>
              </a:defRPr>
            </a:lvl3pPr>
            <a:lvl4pPr marL="1371600" indent="0">
              <a:buNone/>
              <a:defRPr sz="1600" b="0" i="0">
                <a:latin typeface="Arial" panose="020B0604020202020204" pitchFamily="34" charset="0"/>
              </a:defRPr>
            </a:lvl4pPr>
            <a:lvl5pPr marL="1828800" indent="0">
              <a:buNone/>
              <a:defRPr sz="1600" b="0" i="0"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8663CC-011E-074D-9CAA-2890F23511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Author Last Name | May 2023 | AIC’s 51st Annual Meeting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04EC6E-9C44-2C4B-8262-8E101193B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EC2B7-809C-5648-8D4E-0DB20E412FD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A4F88AA-02EF-3B4C-AC80-FF107BACE2A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869363" y="1825625"/>
            <a:ext cx="2484437" cy="248443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90DE701-4993-A647-928A-61E0C6843D4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69363" y="4422775"/>
            <a:ext cx="2484437" cy="1290638"/>
          </a:xfrm>
        </p:spPr>
        <p:txBody>
          <a:bodyPr>
            <a:noAutofit/>
          </a:bodyPr>
          <a:lstStyle>
            <a:lvl1pPr marL="0" indent="0">
              <a:buNone/>
              <a:defRPr sz="10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 sz="1000" b="0" i="1">
                <a:solidFill>
                  <a:schemeClr val="bg1">
                    <a:lumMod val="65000"/>
                  </a:schemeClr>
                </a:solidFill>
                <a:latin typeface="Reader Pro" panose="020B0503030501040103" pitchFamily="34" charset="0"/>
              </a:defRPr>
            </a:lvl2pPr>
            <a:lvl3pPr marL="914400" indent="0">
              <a:buNone/>
              <a:defRPr sz="1000" b="0" i="1">
                <a:solidFill>
                  <a:schemeClr val="bg1">
                    <a:lumMod val="65000"/>
                  </a:schemeClr>
                </a:solidFill>
                <a:latin typeface="Reader Pro" panose="020B0503030501040103" pitchFamily="34" charset="0"/>
              </a:defRPr>
            </a:lvl3pPr>
            <a:lvl4pPr marL="1371600" indent="0">
              <a:buNone/>
              <a:defRPr sz="1000" b="0" i="1">
                <a:solidFill>
                  <a:schemeClr val="bg1">
                    <a:lumMod val="65000"/>
                  </a:schemeClr>
                </a:solidFill>
                <a:latin typeface="Reader Pro" panose="020B0503030501040103" pitchFamily="34" charset="0"/>
              </a:defRPr>
            </a:lvl4pPr>
            <a:lvl5pPr marL="1828800" indent="0">
              <a:buNone/>
              <a:defRPr sz="1000" b="0" i="1">
                <a:solidFill>
                  <a:schemeClr val="bg1">
                    <a:lumMod val="65000"/>
                  </a:schemeClr>
                </a:solidFill>
                <a:latin typeface="Reader Pro" panose="020B0503030501040103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058457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28">
          <p15:clr>
            <a:srgbClr val="FBAE40"/>
          </p15:clr>
        </p15:guide>
        <p15:guide id="2" orient="horz" pos="4176" userDrawn="1">
          <p15:clr>
            <a:srgbClr val="FBAE40"/>
          </p15:clr>
        </p15:guide>
        <p15:guide id="3" pos="456" userDrawn="1">
          <p15:clr>
            <a:srgbClr val="FBAE40"/>
          </p15:clr>
        </p15:guide>
        <p15:guide id="4" pos="168" userDrawn="1">
          <p15:clr>
            <a:srgbClr val="FBAE40"/>
          </p15:clr>
        </p15:guide>
        <p15:guide id="5" orient="horz" pos="388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1E151-FB26-2941-AC45-85FA2FF83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B788F2-8113-3B42-9A11-966A578F6B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9D4272-D315-294E-8D30-5B9B9593D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Author Last Name | May 2023 | AIC’s 51st Annual Meeting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85E7A1-8012-4844-9085-1D9BC59C8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57EC2B7-809C-5648-8D4E-0DB20E412FD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8398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DEDC72-1CD7-2A49-9CA3-A67A606249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>
            <a:lvl1pPr>
              <a:defRPr sz="1600" b="0" i="0">
                <a:latin typeface="Arial" panose="020B0604020202020204" pitchFamily="34" charset="0"/>
              </a:defRPr>
            </a:lvl1pPr>
            <a:lvl2pPr>
              <a:defRPr sz="1600" b="0" i="0">
                <a:latin typeface="Arial" panose="020B0604020202020204" pitchFamily="34" charset="0"/>
              </a:defRPr>
            </a:lvl2pPr>
            <a:lvl3pPr>
              <a:defRPr sz="1600" b="0" i="0">
                <a:latin typeface="Arial" panose="020B0604020202020204" pitchFamily="34" charset="0"/>
              </a:defRPr>
            </a:lvl3pPr>
            <a:lvl4pPr>
              <a:defRPr sz="1600" b="0" i="0">
                <a:latin typeface="Arial" panose="020B0604020202020204" pitchFamily="34" charset="0"/>
              </a:defRPr>
            </a:lvl4pPr>
            <a:lvl5pPr>
              <a:defRPr sz="1600" b="0" i="0"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71AD76-A594-9F48-B6BC-3C4A2119C8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>
            <a:normAutofit/>
          </a:bodyPr>
          <a:lstStyle>
            <a:lvl1pPr>
              <a:defRPr sz="1600" b="0" i="0">
                <a:latin typeface="Arial" panose="020B0604020202020204" pitchFamily="34" charset="0"/>
              </a:defRPr>
            </a:lvl1pPr>
            <a:lvl2pPr>
              <a:defRPr sz="1600" b="0" i="0">
                <a:latin typeface="Arial" panose="020B0604020202020204" pitchFamily="34" charset="0"/>
              </a:defRPr>
            </a:lvl2pPr>
            <a:lvl3pPr>
              <a:defRPr sz="1600" b="0" i="0">
                <a:latin typeface="Arial" panose="020B0604020202020204" pitchFamily="34" charset="0"/>
              </a:defRPr>
            </a:lvl3pPr>
            <a:lvl4pPr>
              <a:defRPr sz="1600" b="0" i="0">
                <a:latin typeface="Arial" panose="020B0604020202020204" pitchFamily="34" charset="0"/>
              </a:defRPr>
            </a:lvl4pPr>
            <a:lvl5pPr>
              <a:defRPr sz="1600" b="0" i="0"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CF1BF3-2C71-0B44-9EA1-0494C6FDC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Author Last Name | May 2023 | AIC’s 51st Annual Meeting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C53855-8727-DD49-A085-9E6C6D441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EC2B7-809C-5648-8D4E-0DB20E412FD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4AB0B09-DA6A-3C4B-A745-1CEB2BE26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4653" y="365125"/>
            <a:ext cx="10515600" cy="644899"/>
          </a:xfrm>
        </p:spPr>
        <p:txBody>
          <a:bodyPr>
            <a:normAutofit/>
          </a:bodyPr>
          <a:lstStyle>
            <a:lvl1pPr>
              <a:defRPr sz="2800" b="0" i="0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832504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72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102B26-E84F-F941-9DB1-0B3336D8CC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52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 i="0">
                <a:latin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7976BF-3593-F348-AC7E-A9A60706A4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35288" y="2505075"/>
            <a:ext cx="5157787" cy="3684588"/>
          </a:xfrm>
        </p:spPr>
        <p:txBody>
          <a:bodyPr>
            <a:normAutofit/>
          </a:bodyPr>
          <a:lstStyle>
            <a:lvl1pPr>
              <a:defRPr sz="1600" b="0" i="0">
                <a:latin typeface="Arial" panose="020B0604020202020204" pitchFamily="34" charset="0"/>
              </a:defRPr>
            </a:lvl1pPr>
            <a:lvl2pPr>
              <a:defRPr sz="1600" b="0" i="0">
                <a:latin typeface="Arial" panose="020B0604020202020204" pitchFamily="34" charset="0"/>
              </a:defRPr>
            </a:lvl2pPr>
            <a:lvl3pPr>
              <a:defRPr sz="1600" b="0" i="0">
                <a:latin typeface="Arial" panose="020B0604020202020204" pitchFamily="34" charset="0"/>
              </a:defRPr>
            </a:lvl3pPr>
            <a:lvl4pPr>
              <a:defRPr sz="1600" b="0" i="0">
                <a:latin typeface="Arial" panose="020B0604020202020204" pitchFamily="34" charset="0"/>
              </a:defRPr>
            </a:lvl4pPr>
            <a:lvl5pPr>
              <a:defRPr sz="1600" b="0" i="0"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6CB799B-B447-384C-B8F0-9612E3973D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 i="0">
                <a:latin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6713420-0516-6A4D-AF8B-D8F7CC3F99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>
            <a:normAutofit/>
          </a:bodyPr>
          <a:lstStyle>
            <a:lvl1pPr>
              <a:defRPr sz="1600" b="0" i="0">
                <a:latin typeface="Arial" panose="020B0604020202020204" pitchFamily="34" charset="0"/>
              </a:defRPr>
            </a:lvl1pPr>
            <a:lvl2pPr>
              <a:defRPr sz="1600" b="0" i="0">
                <a:latin typeface="Arial" panose="020B0604020202020204" pitchFamily="34" charset="0"/>
              </a:defRPr>
            </a:lvl2pPr>
            <a:lvl3pPr>
              <a:defRPr sz="1600" b="0" i="0">
                <a:latin typeface="Arial" panose="020B0604020202020204" pitchFamily="34" charset="0"/>
              </a:defRPr>
            </a:lvl3pPr>
            <a:lvl4pPr>
              <a:defRPr sz="1600" b="0" i="0">
                <a:latin typeface="Arial" panose="020B0604020202020204" pitchFamily="34" charset="0"/>
              </a:defRPr>
            </a:lvl4pPr>
            <a:lvl5pPr>
              <a:defRPr sz="1600" b="0" i="0"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22A6C08-6477-0344-B9B5-BEF6EDF78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Author Last Name | May 2023 | AIC’s 51st Annual Meeting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B2EF502-F9E2-B44E-B088-4F0326F49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EC2B7-809C-5648-8D4E-0DB20E412FD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8C2BF7F-E137-B049-80B8-D3DE10EFD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4653" y="365125"/>
            <a:ext cx="10515600" cy="644899"/>
          </a:xfrm>
        </p:spPr>
        <p:txBody>
          <a:bodyPr>
            <a:normAutofit/>
          </a:bodyPr>
          <a:lstStyle>
            <a:lvl1pPr>
              <a:defRPr sz="2800" b="0" i="0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764179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28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8B5DB8-FE3A-2742-B2E5-8D68439A8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Author Last Name | May 2023 | AIC’s 51st Annual Meeting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317533-F518-9A47-83E7-49E6EA48E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EC2B7-809C-5648-8D4E-0DB20E412FD1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13C9CB3-D9F2-7A41-87F4-A97FB0458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4653" y="365125"/>
            <a:ext cx="10515600" cy="644899"/>
          </a:xfrm>
        </p:spPr>
        <p:txBody>
          <a:bodyPr>
            <a:normAutofit/>
          </a:bodyPr>
          <a:lstStyle>
            <a:lvl1pPr>
              <a:defRPr sz="2800" b="0" i="0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1A5F1E16-E481-B14B-A28C-093A9A0098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81452" y="1119982"/>
            <a:ext cx="6830460" cy="3922282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F72CD47-D7C3-D644-AF31-9E8BC3376DB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2684417"/>
            <a:ext cx="4002088" cy="3052808"/>
          </a:xfrm>
        </p:spPr>
        <p:txBody>
          <a:bodyPr>
            <a:normAutofit/>
          </a:bodyPr>
          <a:lstStyle>
            <a:lvl1pPr marL="0" indent="0">
              <a:buNone/>
              <a:defRPr sz="1600" b="0" i="0">
                <a:latin typeface="Arial" panose="020B0604020202020204" pitchFamily="34" charset="0"/>
              </a:defRPr>
            </a:lvl1pPr>
            <a:lvl2pPr marL="457200" indent="0">
              <a:buNone/>
              <a:defRPr sz="1600" b="0" i="0">
                <a:latin typeface="Arial" panose="020B0604020202020204" pitchFamily="34" charset="0"/>
              </a:defRPr>
            </a:lvl2pPr>
            <a:lvl3pPr marL="914400" indent="0">
              <a:buNone/>
              <a:defRPr sz="1600" b="0" i="0">
                <a:latin typeface="Arial" panose="020B0604020202020204" pitchFamily="34" charset="0"/>
              </a:defRPr>
            </a:lvl3pPr>
            <a:lvl4pPr marL="1371600" indent="0">
              <a:buNone/>
              <a:defRPr sz="1600" b="0" i="0">
                <a:latin typeface="Arial" panose="020B0604020202020204" pitchFamily="34" charset="0"/>
              </a:defRPr>
            </a:lvl4pPr>
            <a:lvl5pPr marL="1828800" indent="0">
              <a:buNone/>
              <a:defRPr sz="1600" b="0" i="0"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F08E800D-8CCC-9541-8C71-91DD4D51C3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5289" y="1681163"/>
            <a:ext cx="4248192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 i="0">
                <a:latin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23CACDDE-587C-D040-B7E5-A93BF55662F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107734" y="5152222"/>
            <a:ext cx="6804178" cy="585003"/>
          </a:xfrm>
        </p:spPr>
        <p:txBody>
          <a:bodyPr>
            <a:noAutofit/>
          </a:bodyPr>
          <a:lstStyle>
            <a:lvl1pPr marL="0" indent="0">
              <a:buNone/>
              <a:defRPr sz="10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 sz="1000" b="0" i="1">
                <a:solidFill>
                  <a:schemeClr val="bg1">
                    <a:lumMod val="65000"/>
                  </a:schemeClr>
                </a:solidFill>
                <a:latin typeface="Reader Pro" panose="020B0503030501040103" pitchFamily="34" charset="0"/>
              </a:defRPr>
            </a:lvl2pPr>
            <a:lvl3pPr marL="914400" indent="0">
              <a:buNone/>
              <a:defRPr sz="1000" b="0" i="1">
                <a:solidFill>
                  <a:schemeClr val="bg1">
                    <a:lumMod val="65000"/>
                  </a:schemeClr>
                </a:solidFill>
                <a:latin typeface="Reader Pro" panose="020B0503030501040103" pitchFamily="34" charset="0"/>
              </a:defRPr>
            </a:lvl3pPr>
            <a:lvl4pPr marL="1371600" indent="0">
              <a:buNone/>
              <a:defRPr sz="1000" b="0" i="1">
                <a:solidFill>
                  <a:schemeClr val="bg1">
                    <a:lumMod val="65000"/>
                  </a:schemeClr>
                </a:solidFill>
                <a:latin typeface="Reader Pro" panose="020B0503030501040103" pitchFamily="34" charset="0"/>
              </a:defRPr>
            </a:lvl4pPr>
            <a:lvl5pPr marL="1828800" indent="0">
              <a:buNone/>
              <a:defRPr sz="1000" b="0" i="1">
                <a:solidFill>
                  <a:schemeClr val="bg1">
                    <a:lumMod val="65000"/>
                  </a:schemeClr>
                </a:solidFill>
                <a:latin typeface="Reader Pro" panose="020B0503030501040103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009753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28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4FEAFDB-00AB-1143-A62E-978EBD483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Author Last Name | May 2023 | AIC’s 51st Annual Meeting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55A41E-435C-A844-914B-909C289A1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EC2B7-809C-5648-8D4E-0DB20E412F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215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C114236-0213-424C-B7E5-1E7F9488F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6F8DDE-709E-1347-9165-0BA5027752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5999F3-494C-EB40-8AE8-DFDF7B9ADC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59653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Author Last Name | May 2023 | AIC’s 51st Annual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8995D7-E7EF-3841-A138-B8FDC8EFCB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78776" y="6356350"/>
            <a:ext cx="3750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fld id="{957EC2B7-809C-5648-8D4E-0DB20E412FD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C047EB7-54B0-AB41-BE70-625F0D7FCA8B}"/>
              </a:ext>
            </a:extLst>
          </p:cNvPr>
          <p:cNvSpPr/>
          <p:nvPr userDrawn="1"/>
        </p:nvSpPr>
        <p:spPr>
          <a:xfrm>
            <a:off x="0" y="0"/>
            <a:ext cx="12192000" cy="8964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Shape&#10;&#10;Description automatically generated with medium confidence">
            <a:extLst>
              <a:ext uri="{FF2B5EF4-FFF2-40B4-BE49-F238E27FC236}">
                <a16:creationId xmlns:a16="http://schemas.microsoft.com/office/drawing/2014/main" id="{15E5F162-6722-294B-B80D-46665849734B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297711" y="6176963"/>
            <a:ext cx="2200047" cy="544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827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657" r:id="rId4"/>
    <p:sldLayoutId id="2147483652" r:id="rId5"/>
    <p:sldLayoutId id="2147483653" r:id="rId6"/>
    <p:sldLayoutId id="2147483654" r:id="rId7"/>
    <p:sldLayoutId id="2147483655" r:id="rId8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28B6E-BC38-9741-91FD-B8FD1885A2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1031" y="138554"/>
            <a:ext cx="9144000" cy="2387600"/>
          </a:xfrm>
        </p:spPr>
        <p:txBody>
          <a:bodyPr>
            <a:normAutofit/>
          </a:bodyPr>
          <a:lstStyle/>
          <a:p>
            <a:r>
              <a:rPr lang="en-US" sz="6000" dirty="0"/>
              <a:t>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1DE93F-0B65-7F42-8985-EF0959A337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9887" y="2526154"/>
            <a:ext cx="9999832" cy="599421"/>
          </a:xfrm>
        </p:spPr>
        <p:txBody>
          <a:bodyPr>
            <a:normAutofit/>
          </a:bodyPr>
          <a:lstStyle/>
          <a:p>
            <a:r>
              <a:rPr lang="en-US" sz="3600" dirty="0"/>
              <a:t>Author first name, author last name, author title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400A333-9893-509F-4C3C-DD6A891A498D}"/>
              </a:ext>
            </a:extLst>
          </p:cNvPr>
          <p:cNvSpPr txBox="1"/>
          <p:nvPr/>
        </p:nvSpPr>
        <p:spPr>
          <a:xfrm>
            <a:off x="11570677" y="0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998885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58472D-BAAF-5341-93E9-3DFB200529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4652" y="687574"/>
            <a:ext cx="10515600" cy="644899"/>
          </a:xfrm>
        </p:spPr>
        <p:txBody>
          <a:bodyPr>
            <a:normAutofit/>
          </a:bodyPr>
          <a:lstStyle/>
          <a:p>
            <a:r>
              <a:rPr lang="en-US" sz="3600" dirty="0"/>
              <a:t>Slide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07040D-5D91-7841-9BF7-A0C256D5A9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4652" y="1825625"/>
            <a:ext cx="10629147" cy="3841079"/>
          </a:xfrm>
        </p:spPr>
        <p:txBody>
          <a:bodyPr numCol="1" spcCol="457200">
            <a:normAutofit/>
          </a:bodyPr>
          <a:lstStyle/>
          <a:p>
            <a:pPr>
              <a:lnSpc>
                <a:spcPts val="2000"/>
              </a:lnSpc>
            </a:pPr>
            <a:r>
              <a:rPr lang="en-US" sz="2400" dirty="0" err="1"/>
              <a:t>Etiam</a:t>
            </a:r>
            <a:r>
              <a:rPr lang="en-US" sz="2400" dirty="0"/>
              <a:t> </a:t>
            </a:r>
            <a:r>
              <a:rPr lang="en-US" sz="2400" dirty="0" err="1"/>
              <a:t>habebis</a:t>
            </a:r>
            <a:r>
              <a:rPr lang="en-US" sz="2400" dirty="0"/>
              <a:t> </a:t>
            </a:r>
            <a:r>
              <a:rPr lang="en-US" sz="2400" dirty="0" err="1"/>
              <a:t>sem</a:t>
            </a:r>
            <a:r>
              <a:rPr lang="en-US" sz="2400" dirty="0"/>
              <a:t> </a:t>
            </a:r>
            <a:r>
              <a:rPr lang="en-US" sz="2400" dirty="0" err="1"/>
              <a:t>dicantur</a:t>
            </a:r>
            <a:r>
              <a:rPr lang="en-US" sz="2400" dirty="0"/>
              <a:t> magna </a:t>
            </a:r>
            <a:r>
              <a:rPr lang="en-US" sz="2400" dirty="0" err="1"/>
              <a:t>mollis</a:t>
            </a:r>
            <a:r>
              <a:rPr lang="en-US" sz="2400" dirty="0"/>
              <a:t> </a:t>
            </a:r>
            <a:r>
              <a:rPr lang="en-US" sz="2400" dirty="0" err="1"/>
              <a:t>euismod</a:t>
            </a:r>
            <a:r>
              <a:rPr lang="en-US" sz="2400" dirty="0"/>
              <a:t>. </a:t>
            </a:r>
            <a:r>
              <a:rPr lang="en-US" sz="2400" dirty="0" err="1"/>
              <a:t>haerentia</a:t>
            </a:r>
            <a:r>
              <a:rPr lang="en-US" sz="2400" dirty="0"/>
              <a:t>. </a:t>
            </a:r>
            <a:r>
              <a:rPr lang="en-US" sz="2400" dirty="0" err="1"/>
              <a:t>Etiam</a:t>
            </a:r>
            <a:r>
              <a:rPr lang="en-US" sz="2400" dirty="0"/>
              <a:t> </a:t>
            </a:r>
            <a:r>
              <a:rPr lang="en-US" sz="2400" dirty="0" err="1"/>
              <a:t>habebis</a:t>
            </a:r>
            <a:r>
              <a:rPr lang="en-US" sz="2400" dirty="0"/>
              <a:t> </a:t>
            </a:r>
            <a:r>
              <a:rPr lang="en-US" sz="2400" dirty="0" err="1"/>
              <a:t>sem</a:t>
            </a:r>
            <a:r>
              <a:rPr lang="en-US" sz="2400" dirty="0"/>
              <a:t> </a:t>
            </a:r>
            <a:r>
              <a:rPr lang="en-US" sz="2400" dirty="0" err="1"/>
              <a:t>dicantur</a:t>
            </a:r>
            <a:r>
              <a:rPr lang="en-US" sz="2400" dirty="0"/>
              <a:t> magna </a:t>
            </a:r>
            <a:r>
              <a:rPr lang="en-US" sz="2400" dirty="0" err="1"/>
              <a:t>mollis</a:t>
            </a:r>
            <a:r>
              <a:rPr lang="en-US" sz="2400" dirty="0"/>
              <a:t> </a:t>
            </a:r>
            <a:r>
              <a:rPr lang="en-US" sz="2400" dirty="0" err="1"/>
              <a:t>euismod</a:t>
            </a:r>
            <a:r>
              <a:rPr lang="en-US" sz="2400" dirty="0"/>
              <a:t>.</a:t>
            </a:r>
          </a:p>
          <a:p>
            <a:pPr>
              <a:lnSpc>
                <a:spcPts val="2000"/>
              </a:lnSpc>
            </a:pPr>
            <a:endParaRPr lang="en-US" sz="2400" dirty="0"/>
          </a:p>
          <a:p>
            <a:pPr>
              <a:lnSpc>
                <a:spcPts val="2000"/>
              </a:lnSpc>
            </a:pPr>
            <a:r>
              <a:rPr lang="en-US" sz="2400" dirty="0" err="1"/>
              <a:t>Etiam</a:t>
            </a:r>
            <a:r>
              <a:rPr lang="en-US" sz="2400" dirty="0"/>
              <a:t> </a:t>
            </a:r>
            <a:r>
              <a:rPr lang="en-US" sz="2400" dirty="0" err="1"/>
              <a:t>habebis</a:t>
            </a:r>
            <a:r>
              <a:rPr lang="en-US" sz="2400" dirty="0"/>
              <a:t> </a:t>
            </a:r>
            <a:r>
              <a:rPr lang="en-US" sz="2400" dirty="0" err="1"/>
              <a:t>sem</a:t>
            </a:r>
            <a:r>
              <a:rPr lang="en-US" sz="2400" dirty="0"/>
              <a:t> </a:t>
            </a:r>
            <a:r>
              <a:rPr lang="en-US" sz="2400" dirty="0" err="1"/>
              <a:t>dicantur</a:t>
            </a:r>
            <a:r>
              <a:rPr lang="en-US" sz="2400" dirty="0"/>
              <a:t> magna </a:t>
            </a:r>
            <a:r>
              <a:rPr lang="en-US" sz="2400" dirty="0" err="1"/>
              <a:t>mollis</a:t>
            </a:r>
            <a:r>
              <a:rPr lang="en-US" sz="2400" dirty="0"/>
              <a:t> </a:t>
            </a:r>
            <a:r>
              <a:rPr lang="en-US" sz="2400" dirty="0" err="1"/>
              <a:t>euismod</a:t>
            </a:r>
            <a:r>
              <a:rPr lang="en-US" sz="2400" dirty="0"/>
              <a:t>.</a:t>
            </a:r>
          </a:p>
          <a:p>
            <a:pPr>
              <a:lnSpc>
                <a:spcPts val="2000"/>
              </a:lnSpc>
            </a:pPr>
            <a:r>
              <a:rPr lang="en-US" sz="2400" dirty="0" err="1"/>
              <a:t>Etiam</a:t>
            </a:r>
            <a:r>
              <a:rPr lang="en-US" sz="2400" dirty="0"/>
              <a:t> </a:t>
            </a:r>
            <a:r>
              <a:rPr lang="en-US" sz="2400" dirty="0" err="1"/>
              <a:t>habebis</a:t>
            </a:r>
            <a:r>
              <a:rPr lang="en-US" sz="2400" dirty="0"/>
              <a:t> </a:t>
            </a:r>
            <a:r>
              <a:rPr lang="en-US" sz="2400" dirty="0" err="1"/>
              <a:t>sem</a:t>
            </a:r>
            <a:r>
              <a:rPr lang="en-US" sz="2400" dirty="0"/>
              <a:t> </a:t>
            </a:r>
            <a:r>
              <a:rPr lang="en-US" sz="2400" dirty="0" err="1"/>
              <a:t>dicantur</a:t>
            </a:r>
            <a:r>
              <a:rPr lang="en-US" sz="2400" dirty="0"/>
              <a:t> magna </a:t>
            </a:r>
            <a:r>
              <a:rPr lang="en-US" sz="2400" dirty="0" err="1"/>
              <a:t>mollis</a:t>
            </a:r>
            <a:r>
              <a:rPr lang="en-US" sz="2400" dirty="0"/>
              <a:t> </a:t>
            </a:r>
            <a:r>
              <a:rPr lang="en-US" sz="2400" dirty="0" err="1"/>
              <a:t>euismod</a:t>
            </a:r>
            <a:r>
              <a:rPr lang="en-US" sz="2400" dirty="0"/>
              <a:t>.</a:t>
            </a:r>
          </a:p>
          <a:p>
            <a:pPr>
              <a:lnSpc>
                <a:spcPts val="2000"/>
              </a:lnSpc>
            </a:pPr>
            <a:r>
              <a:rPr lang="en-US" sz="2400" dirty="0" err="1"/>
              <a:t>Etiam</a:t>
            </a:r>
            <a:r>
              <a:rPr lang="en-US" sz="2400" dirty="0"/>
              <a:t> </a:t>
            </a:r>
            <a:r>
              <a:rPr lang="en-US" sz="2400" dirty="0" err="1"/>
              <a:t>habebis</a:t>
            </a:r>
            <a:r>
              <a:rPr lang="en-US" sz="2400" dirty="0"/>
              <a:t> </a:t>
            </a:r>
            <a:r>
              <a:rPr lang="en-US" sz="2400" dirty="0" err="1"/>
              <a:t>sem</a:t>
            </a:r>
            <a:r>
              <a:rPr lang="en-US" sz="2400" dirty="0"/>
              <a:t> </a:t>
            </a:r>
            <a:r>
              <a:rPr lang="en-US" sz="2400" dirty="0" err="1"/>
              <a:t>dicantur</a:t>
            </a:r>
            <a:r>
              <a:rPr lang="en-US" sz="2400" dirty="0"/>
              <a:t> magna </a:t>
            </a:r>
            <a:r>
              <a:rPr lang="en-US" sz="2400" dirty="0" err="1"/>
              <a:t>mollis</a:t>
            </a:r>
            <a:r>
              <a:rPr lang="en-US" sz="2400" dirty="0"/>
              <a:t> </a:t>
            </a:r>
            <a:r>
              <a:rPr lang="en-US" sz="2400" dirty="0" err="1"/>
              <a:t>euismod</a:t>
            </a:r>
            <a:r>
              <a:rPr lang="en-US" sz="2400" dirty="0"/>
              <a:t>.</a:t>
            </a:r>
          </a:p>
          <a:p>
            <a:pPr>
              <a:lnSpc>
                <a:spcPts val="2000"/>
              </a:lnSpc>
            </a:pPr>
            <a:r>
              <a:rPr lang="en-US" sz="2400" dirty="0" err="1"/>
              <a:t>Etiam</a:t>
            </a:r>
            <a:r>
              <a:rPr lang="en-US" sz="2400" dirty="0"/>
              <a:t> </a:t>
            </a:r>
            <a:r>
              <a:rPr lang="en-US" sz="2400" dirty="0" err="1"/>
              <a:t>habebis</a:t>
            </a:r>
            <a:r>
              <a:rPr lang="en-US" sz="2400" dirty="0"/>
              <a:t> </a:t>
            </a:r>
            <a:r>
              <a:rPr lang="en-US" sz="2400" dirty="0" err="1"/>
              <a:t>sem</a:t>
            </a:r>
            <a:r>
              <a:rPr lang="en-US" sz="2400" dirty="0"/>
              <a:t> </a:t>
            </a:r>
            <a:r>
              <a:rPr lang="en-US" sz="2400" dirty="0" err="1"/>
              <a:t>dicantur</a:t>
            </a:r>
            <a:r>
              <a:rPr lang="en-US" sz="2400" dirty="0"/>
              <a:t> magna </a:t>
            </a:r>
            <a:r>
              <a:rPr lang="en-US" sz="2400" dirty="0" err="1"/>
              <a:t>mollis</a:t>
            </a:r>
            <a:r>
              <a:rPr lang="en-US" sz="2400" dirty="0"/>
              <a:t> </a:t>
            </a:r>
            <a:r>
              <a:rPr lang="en-US" sz="2400" dirty="0" err="1"/>
              <a:t>euismod</a:t>
            </a:r>
            <a:r>
              <a:rPr lang="en-US" sz="2400" dirty="0"/>
              <a:t>.</a:t>
            </a:r>
          </a:p>
          <a:p>
            <a:pPr>
              <a:lnSpc>
                <a:spcPts val="2000"/>
              </a:lnSpc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117796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37255A-73D1-DF48-92A1-7A436D9BF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639492"/>
            <a:ext cx="10515600" cy="644899"/>
          </a:xfrm>
        </p:spPr>
        <p:txBody>
          <a:bodyPr>
            <a:normAutofit/>
          </a:bodyPr>
          <a:lstStyle/>
          <a:p>
            <a:r>
              <a:rPr lang="en-US" sz="3600" dirty="0"/>
              <a:t>Slide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0D2025-4604-044E-9DF8-7F4F7D9ED3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4653" y="1739564"/>
            <a:ext cx="5371348" cy="4351338"/>
          </a:xfrm>
        </p:spPr>
        <p:txBody>
          <a:bodyPr>
            <a:noAutofit/>
          </a:bodyPr>
          <a:lstStyle/>
          <a:p>
            <a:pPr>
              <a:lnSpc>
                <a:spcPts val="2000"/>
              </a:lnSpc>
            </a:pPr>
            <a:r>
              <a:rPr lang="en-US" sz="2400" dirty="0"/>
              <a:t>Quid </a:t>
            </a:r>
            <a:r>
              <a:rPr lang="en-US" sz="2400" dirty="0" err="1"/>
              <a:t>securi</a:t>
            </a:r>
            <a:r>
              <a:rPr lang="en-US" sz="2400" dirty="0"/>
              <a:t> </a:t>
            </a:r>
            <a:r>
              <a:rPr lang="en-US" sz="2400" dirty="0" err="1"/>
              <a:t>etiam</a:t>
            </a:r>
            <a:r>
              <a:rPr lang="en-US" sz="2400" dirty="0"/>
              <a:t> </a:t>
            </a:r>
            <a:r>
              <a:rPr lang="en-US" sz="2400" dirty="0" err="1"/>
              <a:t>tamquam</a:t>
            </a:r>
            <a:r>
              <a:rPr lang="en-US" sz="2400" dirty="0"/>
              <a:t> </a:t>
            </a:r>
            <a:r>
              <a:rPr lang="en-US" sz="2400" dirty="0" err="1"/>
              <a:t>eu</a:t>
            </a:r>
            <a:r>
              <a:rPr lang="en-US" sz="2400" dirty="0"/>
              <a:t> </a:t>
            </a:r>
            <a:r>
              <a:rPr lang="en-US" sz="2400" dirty="0" err="1"/>
              <a:t>fugiat</a:t>
            </a:r>
            <a:r>
              <a:rPr lang="en-US" sz="2400" dirty="0"/>
              <a:t> </a:t>
            </a:r>
            <a:r>
              <a:rPr lang="en-US" sz="2400" dirty="0" err="1"/>
              <a:t>nulla</a:t>
            </a:r>
            <a:r>
              <a:rPr lang="en-US" sz="2400" dirty="0"/>
              <a:t> </a:t>
            </a:r>
            <a:r>
              <a:rPr lang="en-US" sz="2400" dirty="0" err="1"/>
              <a:t>pariatur</a:t>
            </a:r>
            <a:r>
              <a:rPr lang="en-US" sz="2400" dirty="0"/>
              <a:t>. Cum sociis </a:t>
            </a:r>
            <a:r>
              <a:rPr lang="en-US" sz="2400" dirty="0" err="1"/>
              <a:t>natoque</a:t>
            </a:r>
            <a:r>
              <a:rPr lang="en-US" sz="2400" dirty="0"/>
              <a:t> </a:t>
            </a:r>
            <a:r>
              <a:rPr lang="en-US" sz="2400" dirty="0" err="1"/>
              <a:t>penatibus</a:t>
            </a:r>
            <a:r>
              <a:rPr lang="en-US" sz="2400" dirty="0"/>
              <a:t> et </a:t>
            </a:r>
            <a:r>
              <a:rPr lang="en-US" sz="2400" dirty="0" err="1"/>
              <a:t>magnis</a:t>
            </a:r>
            <a:r>
              <a:rPr lang="en-US" sz="2400" dirty="0"/>
              <a:t> dis parturient. </a:t>
            </a:r>
          </a:p>
          <a:p>
            <a:pPr>
              <a:lnSpc>
                <a:spcPts val="2000"/>
              </a:lnSpc>
            </a:pPr>
            <a:endParaRPr lang="en-US" sz="2400" dirty="0"/>
          </a:p>
          <a:p>
            <a:pPr>
              <a:lnSpc>
                <a:spcPts val="2000"/>
              </a:lnSpc>
            </a:pPr>
            <a:r>
              <a:rPr lang="en-US" sz="2400" dirty="0" err="1"/>
              <a:t>Quis</a:t>
            </a:r>
            <a:r>
              <a:rPr lang="en-US" sz="2400" dirty="0"/>
              <a:t> </a:t>
            </a:r>
            <a:r>
              <a:rPr lang="en-US" sz="2400" dirty="0" err="1"/>
              <a:t>aute</a:t>
            </a:r>
            <a:r>
              <a:rPr lang="en-US" sz="2400" dirty="0"/>
              <a:t> </a:t>
            </a:r>
            <a:r>
              <a:rPr lang="en-US" sz="2400" dirty="0" err="1"/>
              <a:t>iure</a:t>
            </a:r>
            <a:r>
              <a:rPr lang="en-US" sz="2400" dirty="0"/>
              <a:t> </a:t>
            </a:r>
            <a:r>
              <a:rPr lang="en-US" sz="2400" dirty="0" err="1"/>
              <a:t>reprehenderit</a:t>
            </a:r>
            <a:r>
              <a:rPr lang="en-US" sz="2400" dirty="0"/>
              <a:t> in </a:t>
            </a:r>
            <a:r>
              <a:rPr lang="en-US" sz="2400" dirty="0" err="1"/>
              <a:t>voluptate</a:t>
            </a:r>
            <a:r>
              <a:rPr lang="en-US" sz="2400" dirty="0"/>
              <a:t> </a:t>
            </a:r>
            <a:r>
              <a:rPr lang="en-US" sz="2400" dirty="0" err="1"/>
              <a:t>velit</a:t>
            </a:r>
            <a:r>
              <a:rPr lang="en-US" sz="2400" dirty="0"/>
              <a:t> </a:t>
            </a:r>
            <a:r>
              <a:rPr lang="en-US" sz="2400" dirty="0" err="1"/>
              <a:t>esse</a:t>
            </a:r>
            <a:r>
              <a:rPr lang="en-US" sz="2400" dirty="0"/>
              <a:t>. </a:t>
            </a:r>
            <a:r>
              <a:rPr lang="en-US" sz="2400" dirty="0" err="1"/>
              <a:t>Nec</a:t>
            </a:r>
            <a:r>
              <a:rPr lang="en-US" sz="2400" dirty="0"/>
              <a:t> </a:t>
            </a:r>
            <a:r>
              <a:rPr lang="en-US" sz="2400" dirty="0" err="1"/>
              <a:t>dubitamus</a:t>
            </a:r>
            <a:r>
              <a:rPr lang="en-US" sz="2400" dirty="0"/>
              <a:t> </a:t>
            </a:r>
            <a:r>
              <a:rPr lang="en-US" sz="2400" dirty="0" err="1"/>
              <a:t>multa</a:t>
            </a:r>
            <a:r>
              <a:rPr lang="en-US" sz="2400" dirty="0"/>
              <a:t> </a:t>
            </a:r>
            <a:r>
              <a:rPr lang="en-US" sz="2400" dirty="0" err="1"/>
              <a:t>iter</a:t>
            </a:r>
            <a:r>
              <a:rPr lang="en-US" sz="2400" dirty="0"/>
              <a:t> </a:t>
            </a:r>
            <a:r>
              <a:rPr lang="en-US" sz="2400" dirty="0" err="1"/>
              <a:t>quae</a:t>
            </a:r>
            <a:r>
              <a:rPr lang="en-US" sz="2400" dirty="0"/>
              <a:t> et </a:t>
            </a:r>
            <a:r>
              <a:rPr lang="en-US" sz="2400" dirty="0" err="1"/>
              <a:t>nos</a:t>
            </a:r>
            <a:r>
              <a:rPr lang="en-US" sz="2400" dirty="0"/>
              <a:t> </a:t>
            </a:r>
            <a:r>
              <a:rPr lang="en-US" sz="2400" dirty="0" err="1"/>
              <a:t>invenerat</a:t>
            </a:r>
            <a:r>
              <a:rPr lang="en-US" sz="2400" dirty="0"/>
              <a:t>. </a:t>
            </a:r>
            <a:r>
              <a:rPr lang="en-US" sz="2400" dirty="0" err="1"/>
              <a:t>Praeterea</a:t>
            </a:r>
            <a:r>
              <a:rPr lang="en-US" sz="2400" dirty="0"/>
              <a:t> </a:t>
            </a:r>
            <a:r>
              <a:rPr lang="en-US" sz="2400" dirty="0" err="1"/>
              <a:t>iter</a:t>
            </a:r>
            <a:r>
              <a:rPr lang="en-US" sz="2400" dirty="0"/>
              <a:t> </a:t>
            </a:r>
            <a:r>
              <a:rPr lang="en-US" sz="2400" dirty="0" err="1"/>
              <a:t>est</a:t>
            </a:r>
            <a:r>
              <a:rPr lang="en-US" sz="2400" dirty="0"/>
              <a:t> </a:t>
            </a:r>
            <a:r>
              <a:rPr lang="en-US" sz="2400" dirty="0" err="1"/>
              <a:t>quasdam</a:t>
            </a:r>
            <a:r>
              <a:rPr lang="en-US" sz="2400" dirty="0"/>
              <a:t> res </a:t>
            </a:r>
            <a:r>
              <a:rPr lang="en-US" sz="2400" dirty="0" err="1"/>
              <a:t>quas</a:t>
            </a:r>
            <a:r>
              <a:rPr lang="en-US" sz="2400" dirty="0"/>
              <a:t> ex </a:t>
            </a:r>
            <a:r>
              <a:rPr lang="en-US" sz="2400" dirty="0" err="1"/>
              <a:t>communi</a:t>
            </a:r>
            <a:r>
              <a:rPr lang="en-US" sz="2400" dirty="0"/>
              <a:t>. Ut </a:t>
            </a:r>
            <a:r>
              <a:rPr lang="en-US" sz="2400" dirty="0" err="1"/>
              <a:t>enim</a:t>
            </a:r>
            <a:r>
              <a:rPr lang="en-US" sz="2400" dirty="0"/>
              <a:t> ad minim </a:t>
            </a:r>
            <a:r>
              <a:rPr lang="en-US" sz="2400" dirty="0" err="1"/>
              <a:t>veniam</a:t>
            </a:r>
            <a:r>
              <a:rPr lang="en-US" sz="2400" dirty="0"/>
              <a:t>, </a:t>
            </a:r>
            <a:r>
              <a:rPr lang="en-US" sz="2400" dirty="0" err="1"/>
              <a:t>quis</a:t>
            </a:r>
            <a:r>
              <a:rPr lang="en-US" sz="2400" dirty="0"/>
              <a:t> </a:t>
            </a:r>
            <a:r>
              <a:rPr lang="en-US" sz="2400" dirty="0" err="1"/>
              <a:t>nostrud</a:t>
            </a:r>
            <a:r>
              <a:rPr lang="en-US" sz="2400" dirty="0"/>
              <a:t> exercitation.</a:t>
            </a:r>
          </a:p>
          <a:p>
            <a:pPr>
              <a:lnSpc>
                <a:spcPts val="2000"/>
              </a:lnSpc>
            </a:pPr>
            <a:endParaRPr lang="en-US" sz="2400" dirty="0"/>
          </a:p>
          <a:p>
            <a:pPr>
              <a:lnSpc>
                <a:spcPts val="2000"/>
              </a:lnSpc>
            </a:pPr>
            <a:r>
              <a:rPr lang="en-US" sz="2400" dirty="0"/>
              <a:t>Fabio vel </a:t>
            </a:r>
            <a:r>
              <a:rPr lang="en-US" sz="2400" dirty="0" err="1"/>
              <a:t>iudice</a:t>
            </a:r>
            <a:r>
              <a:rPr lang="en-US" sz="2400" dirty="0"/>
              <a:t> </a:t>
            </a:r>
            <a:r>
              <a:rPr lang="en-US" sz="2400" dirty="0" err="1"/>
              <a:t>vincam</a:t>
            </a:r>
            <a:r>
              <a:rPr lang="en-US" sz="2400" dirty="0"/>
              <a:t>, sunt in culpa qui </a:t>
            </a:r>
            <a:r>
              <a:rPr lang="en-US" sz="2400" dirty="0" err="1"/>
              <a:t>officia</a:t>
            </a:r>
            <a:r>
              <a:rPr lang="en-US" sz="2400" dirty="0"/>
              <a:t>. Hi </a:t>
            </a:r>
            <a:r>
              <a:rPr lang="en-US" sz="2400" dirty="0" err="1"/>
              <a:t>omnes</a:t>
            </a:r>
            <a:r>
              <a:rPr lang="en-US" sz="2400" dirty="0"/>
              <a:t> lingua, </a:t>
            </a:r>
            <a:r>
              <a:rPr lang="en-US" sz="2400" dirty="0" err="1"/>
              <a:t>institutis</a:t>
            </a:r>
            <a:r>
              <a:rPr lang="en-US" sz="2400" dirty="0"/>
              <a:t>, </a:t>
            </a:r>
            <a:r>
              <a:rPr lang="en-US" sz="2400" dirty="0" err="1"/>
              <a:t>legibus</a:t>
            </a:r>
            <a:r>
              <a:rPr lang="en-US" sz="2400" dirty="0"/>
              <a:t> inter se </a:t>
            </a:r>
            <a:r>
              <a:rPr lang="en-US" sz="2400" dirty="0" err="1"/>
              <a:t>differunt</a:t>
            </a:r>
            <a:r>
              <a:rPr lang="en-US" sz="2400" dirty="0"/>
              <a:t>. Morbi </a:t>
            </a:r>
            <a:r>
              <a:rPr lang="en-US" sz="2400" dirty="0" err="1"/>
              <a:t>odio</a:t>
            </a:r>
            <a:r>
              <a:rPr lang="en-US" sz="2400" dirty="0"/>
              <a:t> </a:t>
            </a:r>
            <a:r>
              <a:rPr lang="en-US" sz="2400" dirty="0" err="1"/>
              <a:t>eros</a:t>
            </a:r>
            <a:r>
              <a:rPr lang="en-US" sz="2400" dirty="0"/>
              <a:t>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1161C5-1FDD-F746-A1C8-2D3CBAB38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46578" y="6365688"/>
            <a:ext cx="4114800" cy="365125"/>
          </a:xfrm>
        </p:spPr>
        <p:txBody>
          <a:bodyPr/>
          <a:lstStyle/>
          <a:p>
            <a:r>
              <a:rPr lang="en-US"/>
              <a:t>Author Last Name | May 2023 | AIC’s 51st Annual Meeting</a:t>
            </a:r>
            <a:endParaRPr lang="en-US" dirty="0"/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8A55A67B-49EA-DB45-96B1-D37C0AC653C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12500" b="12500"/>
          <a:stretch>
            <a:fillRect/>
          </a:stretch>
        </p:blipFill>
        <p:spPr>
          <a:xfrm>
            <a:off x="6596531" y="1825625"/>
            <a:ext cx="4757270" cy="3900152"/>
          </a:xfr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0902FE0-726D-DF49-92BA-558083B7EDC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596530" y="5725777"/>
            <a:ext cx="4757269" cy="365125"/>
          </a:xfrm>
        </p:spPr>
        <p:txBody>
          <a:bodyPr/>
          <a:lstStyle/>
          <a:p>
            <a:r>
              <a:rPr lang="en-US" dirty="0"/>
              <a:t>Quid </a:t>
            </a:r>
            <a:r>
              <a:rPr lang="en-US" dirty="0" err="1"/>
              <a:t>securi</a:t>
            </a:r>
            <a:r>
              <a:rPr lang="en-US" dirty="0"/>
              <a:t>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tamquam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habebis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dicantur</a:t>
            </a:r>
            <a:r>
              <a:rPr lang="en-US" dirty="0"/>
              <a:t> magna </a:t>
            </a:r>
            <a:r>
              <a:rPr lang="en-US" dirty="0" err="1"/>
              <a:t>mollis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762677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58472D-BAAF-5341-93E9-3DFB200529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26840"/>
            <a:ext cx="10515600" cy="644899"/>
          </a:xfrm>
        </p:spPr>
        <p:txBody>
          <a:bodyPr>
            <a:noAutofit/>
          </a:bodyPr>
          <a:lstStyle/>
          <a:p>
            <a:r>
              <a:rPr lang="en-US" sz="6000" dirty="0"/>
              <a:t>New Section Title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062910-F00D-E64E-B9DF-2F3350134707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8420100" y="6346825"/>
            <a:ext cx="3771900" cy="365125"/>
          </a:xfrm>
        </p:spPr>
        <p:txBody>
          <a:bodyPr/>
          <a:lstStyle/>
          <a:p>
            <a:r>
              <a:rPr lang="en-US"/>
              <a:t>Author Last Name | May 2023 | AIC’s 51st Annual Meeting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5942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DD66631-A3BD-844A-8427-84A89E6D4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89478" y="6370423"/>
            <a:ext cx="4114800" cy="365125"/>
          </a:xfrm>
        </p:spPr>
        <p:txBody>
          <a:bodyPr/>
          <a:lstStyle/>
          <a:p>
            <a:r>
              <a:rPr lang="en-US"/>
              <a:t>Author Last Name | May 2023 | AIC’s 51st Annual Meeting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46E698A-A9D8-0B4A-B037-1132B6585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4653" y="487577"/>
            <a:ext cx="10515600" cy="644899"/>
          </a:xfrm>
        </p:spPr>
        <p:txBody>
          <a:bodyPr>
            <a:normAutofit/>
          </a:bodyPr>
          <a:lstStyle/>
          <a:p>
            <a:r>
              <a:rPr lang="en-US" sz="3600" dirty="0"/>
              <a:t>Headline Treatment Sample</a:t>
            </a:r>
          </a:p>
        </p:txBody>
      </p:sp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ED2BFE99-6C59-AF4E-902D-E960DEC08BE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6841" b="6841"/>
          <a:stretch>
            <a:fillRect/>
          </a:stretch>
        </p:blipFill>
        <p:spPr/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15EEE34-681D-174C-A715-646B5B3D7EC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6000" y="5500099"/>
            <a:ext cx="5815912" cy="585003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adipisici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Fictum</a:t>
            </a:r>
            <a:r>
              <a:rPr lang="en-US" dirty="0"/>
              <a:t>,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</a:t>
            </a:r>
            <a:r>
              <a:rPr lang="en-US" dirty="0"/>
              <a:t> </a:t>
            </a:r>
            <a:r>
              <a:rPr lang="en-US" dirty="0" err="1"/>
              <a:t>anim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 </a:t>
            </a:r>
            <a:r>
              <a:rPr lang="en-US" dirty="0" err="1"/>
              <a:t>astutumque</a:t>
            </a:r>
            <a:r>
              <a:rPr lang="en-US" dirty="0"/>
              <a:t>!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exercitation.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4966BEB-1122-DD4D-A21E-96D7D5826C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5288" y="1467859"/>
            <a:ext cx="4919553" cy="3916063"/>
          </a:xfrm>
        </p:spPr>
        <p:txBody>
          <a:bodyPr>
            <a:noAutofit/>
          </a:bodyPr>
          <a:lstStyle/>
          <a:p>
            <a:pPr>
              <a:lnSpc>
                <a:spcPts val="2000"/>
              </a:lnSpc>
            </a:pPr>
            <a:r>
              <a:rPr lang="en-US" sz="2400" dirty="0"/>
              <a:t>Quid </a:t>
            </a:r>
            <a:r>
              <a:rPr lang="en-US" sz="2400" dirty="0" err="1"/>
              <a:t>securi</a:t>
            </a:r>
            <a:r>
              <a:rPr lang="en-US" sz="2400" dirty="0"/>
              <a:t> </a:t>
            </a:r>
            <a:r>
              <a:rPr lang="en-US" sz="2400" dirty="0" err="1"/>
              <a:t>etiam</a:t>
            </a:r>
            <a:r>
              <a:rPr lang="en-US" sz="2400" dirty="0"/>
              <a:t> </a:t>
            </a:r>
            <a:r>
              <a:rPr lang="en-US" sz="2400" dirty="0" err="1"/>
              <a:t>tamquam</a:t>
            </a:r>
            <a:r>
              <a:rPr lang="en-US" sz="2400" dirty="0"/>
              <a:t> </a:t>
            </a:r>
            <a:r>
              <a:rPr lang="en-US" sz="2400" dirty="0" err="1"/>
              <a:t>eu</a:t>
            </a:r>
            <a:r>
              <a:rPr lang="en-US" sz="2400" dirty="0"/>
              <a:t> </a:t>
            </a:r>
            <a:r>
              <a:rPr lang="en-US" sz="2400" dirty="0" err="1"/>
              <a:t>fugiat</a:t>
            </a:r>
            <a:r>
              <a:rPr lang="en-US" sz="2400" dirty="0"/>
              <a:t> </a:t>
            </a:r>
            <a:r>
              <a:rPr lang="en-US" sz="2400" dirty="0" err="1"/>
              <a:t>nulla</a:t>
            </a:r>
            <a:r>
              <a:rPr lang="en-US" sz="2400" dirty="0"/>
              <a:t> </a:t>
            </a:r>
            <a:r>
              <a:rPr lang="en-US" sz="2400" dirty="0" err="1"/>
              <a:t>pariatur</a:t>
            </a:r>
            <a:r>
              <a:rPr lang="en-US" sz="2400" dirty="0"/>
              <a:t>. </a:t>
            </a:r>
            <a:r>
              <a:rPr lang="en-US" sz="2400" dirty="0" err="1"/>
              <a:t>Quam</a:t>
            </a:r>
            <a:r>
              <a:rPr lang="en-US" sz="2400" dirty="0"/>
              <a:t> </a:t>
            </a:r>
            <a:r>
              <a:rPr lang="en-US" sz="2400" dirty="0" err="1"/>
              <a:t>diu</a:t>
            </a:r>
            <a:r>
              <a:rPr lang="en-US" sz="2400" dirty="0"/>
              <a:t> </a:t>
            </a:r>
            <a:r>
              <a:rPr lang="en-US" sz="2400" dirty="0" err="1"/>
              <a:t>etiam</a:t>
            </a:r>
            <a:r>
              <a:rPr lang="en-US" sz="2400" dirty="0"/>
              <a:t> furor </a:t>
            </a:r>
            <a:r>
              <a:rPr lang="en-US" sz="2400" dirty="0" err="1"/>
              <a:t>iste</a:t>
            </a:r>
            <a:r>
              <a:rPr lang="en-US" sz="2400" dirty="0"/>
              <a:t> </a:t>
            </a:r>
            <a:r>
              <a:rPr lang="en-US" sz="2400" dirty="0" err="1"/>
              <a:t>tuus</a:t>
            </a:r>
            <a:r>
              <a:rPr lang="en-US" sz="2400" dirty="0"/>
              <a:t> </a:t>
            </a:r>
            <a:r>
              <a:rPr lang="en-US" sz="2400" dirty="0" err="1"/>
              <a:t>nos</a:t>
            </a:r>
            <a:r>
              <a:rPr lang="en-US" sz="2400" dirty="0"/>
              <a:t> </a:t>
            </a:r>
            <a:r>
              <a:rPr lang="en-US" sz="2400" dirty="0" err="1"/>
              <a:t>eludet</a:t>
            </a:r>
            <a:r>
              <a:rPr lang="en-US" sz="2400" dirty="0"/>
              <a:t>? </a:t>
            </a:r>
            <a:r>
              <a:rPr lang="en-US" sz="2400" dirty="0" err="1"/>
              <a:t>Etiam</a:t>
            </a:r>
            <a:r>
              <a:rPr lang="en-US" sz="2400" dirty="0"/>
              <a:t> </a:t>
            </a:r>
            <a:r>
              <a:rPr lang="en-US" sz="2400" dirty="0" err="1"/>
              <a:t>habebis</a:t>
            </a:r>
            <a:r>
              <a:rPr lang="en-US" sz="2400" dirty="0"/>
              <a:t> </a:t>
            </a:r>
            <a:r>
              <a:rPr lang="en-US" sz="2400" dirty="0" err="1"/>
              <a:t>sem</a:t>
            </a:r>
            <a:r>
              <a:rPr lang="en-US" sz="2400" dirty="0"/>
              <a:t> </a:t>
            </a:r>
            <a:r>
              <a:rPr lang="en-US" sz="2400" dirty="0" err="1"/>
              <a:t>dicantur</a:t>
            </a:r>
            <a:r>
              <a:rPr lang="en-US" sz="2400" dirty="0"/>
              <a:t> magna </a:t>
            </a:r>
            <a:r>
              <a:rPr lang="en-US" sz="2400" dirty="0" err="1"/>
              <a:t>mollis</a:t>
            </a:r>
            <a:r>
              <a:rPr lang="en-US" sz="2400" dirty="0"/>
              <a:t> </a:t>
            </a:r>
            <a:r>
              <a:rPr lang="en-US" sz="2400" dirty="0" err="1"/>
              <a:t>euismod</a:t>
            </a:r>
            <a:r>
              <a:rPr lang="en-US" sz="2400" dirty="0"/>
              <a:t>. </a:t>
            </a:r>
            <a:r>
              <a:rPr lang="en-US" sz="2400" dirty="0" err="1"/>
              <a:t>Praeterea</a:t>
            </a:r>
            <a:r>
              <a:rPr lang="en-US" sz="2400" dirty="0"/>
              <a:t> </a:t>
            </a:r>
            <a:r>
              <a:rPr lang="en-US" sz="2400" dirty="0" err="1"/>
              <a:t>iter</a:t>
            </a:r>
            <a:r>
              <a:rPr lang="en-US" sz="2400" dirty="0"/>
              <a:t> </a:t>
            </a:r>
            <a:r>
              <a:rPr lang="en-US" sz="2400" dirty="0" err="1"/>
              <a:t>est</a:t>
            </a:r>
            <a:r>
              <a:rPr lang="en-US" sz="2400" dirty="0"/>
              <a:t> </a:t>
            </a:r>
            <a:r>
              <a:rPr lang="en-US" sz="2400" dirty="0" err="1"/>
              <a:t>quasdam</a:t>
            </a:r>
            <a:r>
              <a:rPr lang="en-US" sz="2400" dirty="0"/>
              <a:t> res </a:t>
            </a:r>
            <a:r>
              <a:rPr lang="en-US" sz="2400" dirty="0" err="1"/>
              <a:t>quas</a:t>
            </a:r>
            <a:r>
              <a:rPr lang="en-US" sz="2400" dirty="0"/>
              <a:t> ex </a:t>
            </a:r>
            <a:r>
              <a:rPr lang="en-US" sz="2400" dirty="0" err="1"/>
              <a:t>communi</a:t>
            </a:r>
            <a:r>
              <a:rPr lang="en-US" sz="2400" dirty="0"/>
              <a:t>. Tu </a:t>
            </a:r>
            <a:r>
              <a:rPr lang="en-US" sz="2400" dirty="0" err="1"/>
              <a:t>quoque</a:t>
            </a:r>
            <a:r>
              <a:rPr lang="en-US" sz="2400" dirty="0"/>
              <a:t>, Brute, </a:t>
            </a:r>
            <a:r>
              <a:rPr lang="en-US" sz="2400" dirty="0" err="1"/>
              <a:t>fili</a:t>
            </a:r>
            <a:r>
              <a:rPr lang="en-US" sz="2400" dirty="0"/>
              <a:t> mi, nihil </a:t>
            </a:r>
            <a:r>
              <a:rPr lang="en-US" sz="2400" dirty="0" err="1"/>
              <a:t>timor</a:t>
            </a:r>
            <a:r>
              <a:rPr lang="en-US" sz="2400" dirty="0"/>
              <a:t> </a:t>
            </a:r>
            <a:r>
              <a:rPr lang="en-US" sz="2400" dirty="0" err="1"/>
              <a:t>populi</a:t>
            </a:r>
            <a:r>
              <a:rPr lang="en-US" sz="2400" dirty="0"/>
              <a:t>, nihil! </a:t>
            </a:r>
            <a:r>
              <a:rPr lang="en-US" sz="2400" dirty="0" err="1"/>
              <a:t>Quae</a:t>
            </a:r>
            <a:r>
              <a:rPr lang="en-US" sz="2400" dirty="0"/>
              <a:t> </a:t>
            </a:r>
            <a:r>
              <a:rPr lang="en-US" sz="2400" dirty="0" err="1"/>
              <a:t>vero</a:t>
            </a:r>
            <a:r>
              <a:rPr lang="en-US" sz="2400" dirty="0"/>
              <a:t> </a:t>
            </a:r>
            <a:r>
              <a:rPr lang="en-US" sz="2400" dirty="0" err="1"/>
              <a:t>auctorem</a:t>
            </a:r>
            <a:r>
              <a:rPr lang="en-US" sz="2400" dirty="0"/>
              <a:t> </a:t>
            </a:r>
            <a:r>
              <a:rPr lang="en-US" sz="2400" dirty="0" err="1"/>
              <a:t>tractata</a:t>
            </a:r>
            <a:r>
              <a:rPr lang="en-US" sz="2400" dirty="0"/>
              <a:t> ab fiducia </a:t>
            </a:r>
            <a:r>
              <a:rPr lang="en-US" sz="2400" dirty="0" err="1"/>
              <a:t>dicuntur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781803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37255A-73D1-DF48-92A1-7A436D9BF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639492"/>
            <a:ext cx="10515600" cy="644899"/>
          </a:xfrm>
        </p:spPr>
        <p:txBody>
          <a:bodyPr>
            <a:normAutofit/>
          </a:bodyPr>
          <a:lstStyle/>
          <a:p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0D2025-4604-044E-9DF8-7F4F7D9ED3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4653" y="1739564"/>
            <a:ext cx="5371348" cy="4351338"/>
          </a:xfrm>
        </p:spPr>
        <p:txBody>
          <a:bodyPr>
            <a:noAutofit/>
          </a:bodyPr>
          <a:lstStyle/>
          <a:p>
            <a:pPr>
              <a:lnSpc>
                <a:spcPts val="2000"/>
              </a:lnSpc>
            </a:pPr>
            <a:endParaRPr lang="en-US" sz="24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1161C5-1FDD-F746-A1C8-2D3CBAB38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46578" y="6356350"/>
            <a:ext cx="4114800" cy="365125"/>
          </a:xfrm>
        </p:spPr>
        <p:txBody>
          <a:bodyPr/>
          <a:lstStyle/>
          <a:p>
            <a:r>
              <a:rPr lang="en-US"/>
              <a:t>Author Last Name | May 2023 | AIC’s 51st Annual Meeting</a:t>
            </a:r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6E94A1A-13AE-437C-AFF2-F9A709F847F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0902FE0-726D-DF49-92BA-558083B7EDC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596530" y="5725777"/>
            <a:ext cx="4757269" cy="36512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9340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5BB645-182C-B448-BB13-D1E557BFC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Thank You!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4F2F7E-A995-874C-A759-520EBEE526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numCol="2">
            <a:normAutofit fontScale="47500" lnSpcReduction="20000"/>
          </a:bodyPr>
          <a:lstStyle/>
          <a:p>
            <a:r>
              <a:rPr lang="en-US" dirty="0"/>
              <a:t>Author Name</a:t>
            </a:r>
          </a:p>
          <a:p>
            <a:r>
              <a:rPr lang="en-US" dirty="0"/>
              <a:t>Author Title</a:t>
            </a:r>
          </a:p>
          <a:p>
            <a:r>
              <a:rPr lang="en-US" dirty="0"/>
              <a:t>Author Institution</a:t>
            </a:r>
          </a:p>
          <a:p>
            <a:r>
              <a:rPr lang="en-US" dirty="0"/>
              <a:t>Author email address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Sponsor logos if necessary</a:t>
            </a:r>
          </a:p>
          <a:p>
            <a:r>
              <a:rPr lang="en-US" dirty="0"/>
              <a:t>If sponsor logos are not available, write out name of sponsors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4540F6-348E-B042-8455-5D349F5F6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66793" y="6345959"/>
            <a:ext cx="4114800" cy="365125"/>
          </a:xfrm>
        </p:spPr>
        <p:txBody>
          <a:bodyPr/>
          <a:lstStyle/>
          <a:p>
            <a:r>
              <a:rPr lang="en-US"/>
              <a:t>Author Last Name | May 2023 | AIC’s 51st Annual Meeting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43443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4113</TotalTime>
  <Words>364</Words>
  <Application>Microsoft Macintosh PowerPoint</Application>
  <PresentationFormat>Widescreen</PresentationFormat>
  <Paragraphs>41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Reader Pro</vt:lpstr>
      <vt:lpstr>Office Theme</vt:lpstr>
      <vt:lpstr>Presentation Title</vt:lpstr>
      <vt:lpstr>Slide Title</vt:lpstr>
      <vt:lpstr>Slide Title</vt:lpstr>
      <vt:lpstr>New Section Title</vt:lpstr>
      <vt:lpstr>Headline Treatment Sample</vt:lpstr>
      <vt:lpstr>PowerPoint Presentation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Bonnie Naugle</cp:lastModifiedBy>
  <cp:revision>23</cp:revision>
  <dcterms:created xsi:type="dcterms:W3CDTF">2018-11-12T19:54:41Z</dcterms:created>
  <dcterms:modified xsi:type="dcterms:W3CDTF">2023-01-30T14:14:38Z</dcterms:modified>
</cp:coreProperties>
</file>